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9" r:id="rId2"/>
    <p:sldId id="258" r:id="rId3"/>
    <p:sldId id="256" r:id="rId4"/>
  </p:sldIdLst>
  <p:sldSz cx="9907588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83CA"/>
    <a:srgbClr val="6DA6D9"/>
    <a:srgbClr val="63A0D7"/>
    <a:srgbClr val="84B4E0"/>
    <a:srgbClr val="FF4343"/>
    <a:srgbClr val="FF5B5B"/>
    <a:srgbClr val="FF5353"/>
    <a:srgbClr val="FFD653"/>
    <a:srgbClr val="FFD03B"/>
    <a:srgbClr val="FFC3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D1BD01-42CC-4436-A0EA-4F9B5997B159}" v="162" dt="2022-09-13T06:18:41.5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6" autoAdjust="0"/>
    <p:restoredTop sz="94722"/>
  </p:normalViewPr>
  <p:slideViewPr>
    <p:cSldViewPr snapToGrid="0" snapToObjects="1">
      <p:cViewPr>
        <p:scale>
          <a:sx n="100" d="100"/>
          <a:sy n="100" d="100"/>
        </p:scale>
        <p:origin x="864" y="-3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晉瑋 顧" userId="4819c6ffb2abd104" providerId="LiveId" clId="{7CD1BD01-42CC-4436-A0EA-4F9B5997B159}"/>
    <pc:docChg chg="undo redo custSel modSld">
      <pc:chgData name="晉瑋 顧" userId="4819c6ffb2abd104" providerId="LiveId" clId="{7CD1BD01-42CC-4436-A0EA-4F9B5997B159}" dt="2022-09-13T06:19:44.242" v="1482" actId="947"/>
      <pc:docMkLst>
        <pc:docMk/>
      </pc:docMkLst>
      <pc:sldChg chg="addSp delSp modSp mod">
        <pc:chgData name="晉瑋 顧" userId="4819c6ffb2abd104" providerId="LiveId" clId="{7CD1BD01-42CC-4436-A0EA-4F9B5997B159}" dt="2022-09-13T05:28:13.372" v="62" actId="1036"/>
        <pc:sldMkLst>
          <pc:docMk/>
          <pc:sldMk cId="841974827" sldId="256"/>
        </pc:sldMkLst>
        <pc:spChg chg="add del mod ord">
          <ac:chgData name="晉瑋 顧" userId="4819c6ffb2abd104" providerId="LiveId" clId="{7CD1BD01-42CC-4436-A0EA-4F9B5997B159}" dt="2022-09-13T05:23:02.944" v="23" actId="21"/>
          <ac:spMkLst>
            <pc:docMk/>
            <pc:sldMk cId="841974827" sldId="256"/>
            <ac:spMk id="2" creationId="{FFD0A0C6-56BF-4EEB-BB6D-B7F34CFDA2D7}"/>
          </ac:spMkLst>
        </pc:spChg>
        <pc:spChg chg="add mod or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3" creationId="{F43DE005-4F78-41FE-8853-C839941A427A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36" creationId="{1A8E572B-D437-CBA3-7E11-316BFD568AC6}"/>
          </ac:spMkLst>
        </pc:spChg>
        <pc:spChg chg="add mod ord">
          <ac:chgData name="晉瑋 顧" userId="4819c6ffb2abd104" providerId="LiveId" clId="{7CD1BD01-42CC-4436-A0EA-4F9B5997B159}" dt="2022-09-13T05:23:06.611" v="25" actId="167"/>
          <ac:spMkLst>
            <pc:docMk/>
            <pc:sldMk cId="841974827" sldId="256"/>
            <ac:spMk id="53" creationId="{0C6716A9-B98A-45D0-9216-6C20EEEFEC71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43" creationId="{7A9A1EF3-C7D0-10B3-D5F5-75A1B6070909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44" creationId="{1F8DF77C-908D-22B2-B86E-CF8D79D84629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48" creationId="{D0DA08A3-1EE5-D98B-867E-F4CB566E61A2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49" creationId="{32794708-823C-BCCA-FE02-661EA6E91C15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51" creationId="{5EA1548C-ED72-653F-F51C-46D908F4A389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52" creationId="{32DBA23E-071D-78CD-3133-B1337B6DE760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54" creationId="{6488B756-6E51-BF80-9C69-48ED410AB4D7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55" creationId="{CD6EB099-CF01-5CC1-AA5E-F9DCEFB28C1D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57" creationId="{9CAE351D-0F46-2FB7-8E54-1461CAE50971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58" creationId="{F0566746-5DA0-447D-9C14-B9B550DAA14C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60" creationId="{F69A095A-8DE5-3D75-57BC-E3822A6E9A04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61" creationId="{9AE8D71B-60EF-D6F9-73F1-C3A54197469F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63" creationId="{F3729844-8D08-4B91-7567-7306A12FA520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64" creationId="{69FC62D7-852A-E586-4046-1F4CC1B9FC07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66" creationId="{E4F0E2A9-3925-E01A-3BE9-BAC5B9DF952F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67" creationId="{F1DA88EA-F23F-DFD1-CC37-930295BEB4F5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68" creationId="{B8E4EA6F-6573-707E-4EF9-53E792212BFA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69" creationId="{EB71B4F2-0020-65A4-E256-AFF935A9518E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72" creationId="{37D7E12D-2B8F-165F-1453-2988AB00A300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73" creationId="{23BD9602-6D82-7999-5E66-8349FFE648BF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75" creationId="{5E763F7B-6DCB-0E92-0C3E-AA3D32390A21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77" creationId="{E618D6E6-904F-18CD-8F30-B1740D876CDA}"/>
          </ac:spMkLst>
        </pc:spChg>
        <pc:spChg chg="mod">
          <ac:chgData name="晉瑋 顧" userId="4819c6ffb2abd104" providerId="LiveId" clId="{7CD1BD01-42CC-4436-A0EA-4F9B5997B159}" dt="2022-09-13T05:28:13.372" v="62" actId="1036"/>
          <ac:spMkLst>
            <pc:docMk/>
            <pc:sldMk cId="841974827" sldId="256"/>
            <ac:spMk id="1078" creationId="{6A45B8AC-0E8E-6763-54DD-1B250D167314}"/>
          </ac:spMkLst>
        </pc:spChg>
        <pc:grpChg chg="add del mod">
          <ac:chgData name="晉瑋 顧" userId="4819c6ffb2abd104" providerId="LiveId" clId="{7CD1BD01-42CC-4436-A0EA-4F9B5997B159}" dt="2022-09-13T05:27:14.629" v="54" actId="164"/>
          <ac:grpSpMkLst>
            <pc:docMk/>
            <pc:sldMk cId="841974827" sldId="256"/>
            <ac:grpSpMk id="4" creationId="{51EEB590-02AB-42DA-AC95-EB18411A9CEB}"/>
          </ac:grpSpMkLst>
        </pc:grpChg>
        <pc:grpChg chg="add 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6" creationId="{5EACE1BD-451D-497D-A999-423AC57039DF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46" creationId="{F7ABB289-73B7-4D7B-B3BF-543C2F0828BC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47" creationId="{E9C5FB0A-491C-28B4-FCFC-E06E5BD2EFC6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50" creationId="{D65C908C-144E-F452-C4A2-C1DAAC420FC2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53" creationId="{35B4F939-6879-0C80-18AF-43FE962A5917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56" creationId="{25D8AB23-2D4C-9801-06F0-4E780EA34532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59" creationId="{ADE65F31-3DEB-D741-6FB6-27AFCCA1E085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62" creationId="{CBC7E350-F6F2-903C-2D56-4877B98EB8C7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65" creationId="{E419B820-3197-D8CE-BB32-10F975A7861A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70" creationId="{DE509B71-3DF6-E8D1-2589-5FCDE31E4EEA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71" creationId="{5E57561A-EAFA-52E5-F566-74D739138E54}"/>
          </ac:grpSpMkLst>
        </pc:grpChg>
        <pc:grpChg chg="mod">
          <ac:chgData name="晉瑋 顧" userId="4819c6ffb2abd104" providerId="LiveId" clId="{7CD1BD01-42CC-4436-A0EA-4F9B5997B159}" dt="2022-09-13T05:28:13.372" v="62" actId="1036"/>
          <ac:grpSpMkLst>
            <pc:docMk/>
            <pc:sldMk cId="841974827" sldId="256"/>
            <ac:grpSpMk id="1076" creationId="{05A68AEF-EE80-8CB0-0CBA-EA60E3E1CC0E}"/>
          </ac:grpSpMkLst>
        </pc:grpChg>
        <pc:picChg chg="add del mod">
          <ac:chgData name="晉瑋 顧" userId="4819c6ffb2abd104" providerId="LiveId" clId="{7CD1BD01-42CC-4436-A0EA-4F9B5997B159}" dt="2022-09-13T05:27:12.291" v="53"/>
          <ac:picMkLst>
            <pc:docMk/>
            <pc:sldMk cId="841974827" sldId="256"/>
            <ac:picMk id="5" creationId="{21126C40-D0B6-4687-93CC-9203469FF455}"/>
          </ac:picMkLst>
        </pc:picChg>
        <pc:picChg chg="mod">
          <ac:chgData name="晉瑋 顧" userId="4819c6ffb2abd104" providerId="LiveId" clId="{7CD1BD01-42CC-4436-A0EA-4F9B5997B159}" dt="2022-09-13T05:24:52.350" v="29"/>
          <ac:picMkLst>
            <pc:docMk/>
            <pc:sldMk cId="841974827" sldId="256"/>
            <ac:picMk id="33" creationId="{0B3EC860-8BDD-C5D3-9787-6ED205793951}"/>
          </ac:picMkLst>
        </pc:picChg>
        <pc:picChg chg="mod">
          <ac:chgData name="晉瑋 顧" userId="4819c6ffb2abd104" providerId="LiveId" clId="{7CD1BD01-42CC-4436-A0EA-4F9B5997B159}" dt="2022-09-13T05:28:13.372" v="62" actId="1036"/>
          <ac:picMkLst>
            <pc:docMk/>
            <pc:sldMk cId="841974827" sldId="256"/>
            <ac:picMk id="35" creationId="{1E97E31C-5218-7C62-5F00-D75BACAE7B49}"/>
          </ac:picMkLst>
        </pc:picChg>
      </pc:sldChg>
      <pc:sldChg chg="addSp delSp modSp mod">
        <pc:chgData name="晉瑋 顧" userId="4819c6ffb2abd104" providerId="LiveId" clId="{7CD1BD01-42CC-4436-A0EA-4F9B5997B159}" dt="2022-09-13T06:19:44.242" v="1482" actId="947"/>
        <pc:sldMkLst>
          <pc:docMk/>
          <pc:sldMk cId="2693890470" sldId="257"/>
        </pc:sldMkLst>
        <pc:spChg chg="mod">
          <ac:chgData name="晉瑋 顧" userId="4819c6ffb2abd104" providerId="LiveId" clId="{7CD1BD01-42CC-4436-A0EA-4F9B5997B159}" dt="2022-09-13T06:13:04.075" v="1276" actId="1035"/>
          <ac:spMkLst>
            <pc:docMk/>
            <pc:sldMk cId="2693890470" sldId="257"/>
            <ac:spMk id="3" creationId="{9F322AA6-8441-9B55-F8FC-A5D7231AC0F8}"/>
          </ac:spMkLst>
        </pc:spChg>
        <pc:spChg chg="mod ord">
          <ac:chgData name="晉瑋 顧" userId="4819c6ffb2abd104" providerId="LiveId" clId="{7CD1BD01-42CC-4436-A0EA-4F9B5997B159}" dt="2022-09-13T06:13:14.007" v="1281" actId="1036"/>
          <ac:spMkLst>
            <pc:docMk/>
            <pc:sldMk cId="2693890470" sldId="257"/>
            <ac:spMk id="4" creationId="{2839BDC6-E7A0-19B6-5B2B-3397F8BC54F7}"/>
          </ac:spMkLst>
        </pc:spChg>
        <pc:spChg chg="mod">
          <ac:chgData name="晉瑋 顧" userId="4819c6ffb2abd104" providerId="LiveId" clId="{7CD1BD01-42CC-4436-A0EA-4F9B5997B159}" dt="2022-09-13T06:19:44.242" v="1482" actId="947"/>
          <ac:spMkLst>
            <pc:docMk/>
            <pc:sldMk cId="2693890470" sldId="257"/>
            <ac:spMk id="9" creationId="{CD7E4CD0-F045-BD3E-98B4-017181935055}"/>
          </ac:spMkLst>
        </pc:spChg>
        <pc:spChg chg="mod">
          <ac:chgData name="晉瑋 顧" userId="4819c6ffb2abd104" providerId="LiveId" clId="{7CD1BD01-42CC-4436-A0EA-4F9B5997B159}" dt="2022-09-13T06:19:44.242" v="1482" actId="947"/>
          <ac:spMkLst>
            <pc:docMk/>
            <pc:sldMk cId="2693890470" sldId="257"/>
            <ac:spMk id="10" creationId="{7D9E456A-908B-2C86-DD98-FD5878016CF4}"/>
          </ac:spMkLst>
        </pc:spChg>
        <pc:spChg chg="mod">
          <ac:chgData name="晉瑋 顧" userId="4819c6ffb2abd104" providerId="LiveId" clId="{7CD1BD01-42CC-4436-A0EA-4F9B5997B159}" dt="2022-09-13T06:19:44.242" v="1482" actId="947"/>
          <ac:spMkLst>
            <pc:docMk/>
            <pc:sldMk cId="2693890470" sldId="257"/>
            <ac:spMk id="12" creationId="{3BEDDF7B-2CB2-7A13-CBAA-3F776327C353}"/>
          </ac:spMkLst>
        </pc:spChg>
        <pc:spChg chg="mod ord">
          <ac:chgData name="晉瑋 顧" userId="4819c6ffb2abd104" providerId="LiveId" clId="{7CD1BD01-42CC-4436-A0EA-4F9B5997B159}" dt="2022-09-13T06:13:14.007" v="1281" actId="1036"/>
          <ac:spMkLst>
            <pc:docMk/>
            <pc:sldMk cId="2693890470" sldId="257"/>
            <ac:spMk id="20" creationId="{77F76DC2-24EF-0A55-EB96-504A195D3168}"/>
          </ac:spMkLst>
        </pc:spChg>
        <pc:spChg chg="add mod">
          <ac:chgData name="晉瑋 顧" userId="4819c6ffb2abd104" providerId="LiveId" clId="{7CD1BD01-42CC-4436-A0EA-4F9B5997B159}" dt="2022-09-13T06:06:02.621" v="1174" actId="1036"/>
          <ac:spMkLst>
            <pc:docMk/>
            <pc:sldMk cId="2693890470" sldId="257"/>
            <ac:spMk id="21" creationId="{6D4E3189-9172-4797-B0A0-7DC18BE2E616}"/>
          </ac:spMkLst>
        </pc:spChg>
        <pc:spChg chg="del mod">
          <ac:chgData name="晉瑋 顧" userId="4819c6ffb2abd104" providerId="LiveId" clId="{7CD1BD01-42CC-4436-A0EA-4F9B5997B159}" dt="2022-09-13T06:18:23.655" v="1478" actId="478"/>
          <ac:spMkLst>
            <pc:docMk/>
            <pc:sldMk cId="2693890470" sldId="257"/>
            <ac:spMk id="22" creationId="{FF7D6FF1-3CF8-3A43-8C31-52FD05E0C615}"/>
          </ac:spMkLst>
        </pc:spChg>
        <pc:spChg chg="mod">
          <ac:chgData name="晉瑋 顧" userId="4819c6ffb2abd104" providerId="LiveId" clId="{7CD1BD01-42CC-4436-A0EA-4F9B5997B159}" dt="2022-09-13T06:19:44.242" v="1482" actId="947"/>
          <ac:spMkLst>
            <pc:docMk/>
            <pc:sldMk cId="2693890470" sldId="257"/>
            <ac:spMk id="24" creationId="{4D1826C0-50F2-5693-8A9A-7C2D1CD0CA90}"/>
          </ac:spMkLst>
        </pc:spChg>
        <pc:spChg chg="mod">
          <ac:chgData name="晉瑋 顧" userId="4819c6ffb2abd104" providerId="LiveId" clId="{7CD1BD01-42CC-4436-A0EA-4F9B5997B159}" dt="2022-09-13T06:19:44.242" v="1482" actId="947"/>
          <ac:spMkLst>
            <pc:docMk/>
            <pc:sldMk cId="2693890470" sldId="257"/>
            <ac:spMk id="25" creationId="{E3137EF9-7214-9223-A60C-B4CD72C55C5F}"/>
          </ac:spMkLst>
        </pc:spChg>
        <pc:spChg chg="mod">
          <ac:chgData name="晉瑋 顧" userId="4819c6ffb2abd104" providerId="LiveId" clId="{7CD1BD01-42CC-4436-A0EA-4F9B5997B159}" dt="2022-09-13T05:31:10.207" v="181" actId="1076"/>
          <ac:spMkLst>
            <pc:docMk/>
            <pc:sldMk cId="2693890470" sldId="257"/>
            <ac:spMk id="26" creationId="{43C9D9C8-D190-9163-8954-336F9DBD166E}"/>
          </ac:spMkLst>
        </pc:spChg>
        <pc:spChg chg="mod">
          <ac:chgData name="晉瑋 顧" userId="4819c6ffb2abd104" providerId="LiveId" clId="{7CD1BD01-42CC-4436-A0EA-4F9B5997B159}" dt="2022-09-13T06:19:44.242" v="1482" actId="947"/>
          <ac:spMkLst>
            <pc:docMk/>
            <pc:sldMk cId="2693890470" sldId="257"/>
            <ac:spMk id="28" creationId="{094714E0-0855-0F90-3DE7-B29211A21B5C}"/>
          </ac:spMkLst>
        </pc:spChg>
        <pc:spChg chg="add mod">
          <ac:chgData name="晉瑋 顧" userId="4819c6ffb2abd104" providerId="LiveId" clId="{7CD1BD01-42CC-4436-A0EA-4F9B5997B159}" dt="2022-09-13T05:31:49.469" v="185" actId="14100"/>
          <ac:spMkLst>
            <pc:docMk/>
            <pc:sldMk cId="2693890470" sldId="257"/>
            <ac:spMk id="30" creationId="{854D4191-AE85-4483-B8E0-7CECA7EFF3B7}"/>
          </ac:spMkLst>
        </pc:spChg>
        <pc:spChg chg="add del mod">
          <ac:chgData name="晉瑋 顧" userId="4819c6ffb2abd104" providerId="LiveId" clId="{7CD1BD01-42CC-4436-A0EA-4F9B5997B159}" dt="2022-09-13T05:32:24.471" v="200" actId="21"/>
          <ac:spMkLst>
            <pc:docMk/>
            <pc:sldMk cId="2693890470" sldId="257"/>
            <ac:spMk id="31" creationId="{EB3F316C-E110-43F9-8966-00068BF1B66D}"/>
          </ac:spMkLst>
        </pc:spChg>
        <pc:spChg chg="add del mod">
          <ac:chgData name="晉瑋 顧" userId="4819c6ffb2abd104" providerId="LiveId" clId="{7CD1BD01-42CC-4436-A0EA-4F9B5997B159}" dt="2022-09-13T06:07:45.086" v="1205" actId="1038"/>
          <ac:spMkLst>
            <pc:docMk/>
            <pc:sldMk cId="2693890470" sldId="257"/>
            <ac:spMk id="32" creationId="{7A81507C-7D3F-4B2C-BF50-A7A9A38AEE95}"/>
          </ac:spMkLst>
        </pc:spChg>
        <pc:spChg chg="add del mod">
          <ac:chgData name="晉瑋 顧" userId="4819c6ffb2abd104" providerId="LiveId" clId="{7CD1BD01-42CC-4436-A0EA-4F9B5997B159}" dt="2022-09-13T05:53:04.175" v="939" actId="478"/>
          <ac:spMkLst>
            <pc:docMk/>
            <pc:sldMk cId="2693890470" sldId="257"/>
            <ac:spMk id="34" creationId="{1B283962-183A-4F42-9AA9-471579EF7695}"/>
          </ac:spMkLst>
        </pc:spChg>
        <pc:spChg chg="add mod">
          <ac:chgData name="晉瑋 顧" userId="4819c6ffb2abd104" providerId="LiveId" clId="{7CD1BD01-42CC-4436-A0EA-4F9B5997B159}" dt="2022-09-13T06:09:50.249" v="1232" actId="1035"/>
          <ac:spMkLst>
            <pc:docMk/>
            <pc:sldMk cId="2693890470" sldId="257"/>
            <ac:spMk id="38" creationId="{33800B62-3410-4077-A0E7-361209776C2C}"/>
          </ac:spMkLst>
        </pc:spChg>
        <pc:spChg chg="add mod">
          <ac:chgData name="晉瑋 顧" userId="4819c6ffb2abd104" providerId="LiveId" clId="{7CD1BD01-42CC-4436-A0EA-4F9B5997B159}" dt="2022-09-13T05:57:03.099" v="969" actId="164"/>
          <ac:spMkLst>
            <pc:docMk/>
            <pc:sldMk cId="2693890470" sldId="257"/>
            <ac:spMk id="40" creationId="{9D18A7D3-D8E7-4497-A058-6B57BE09DC15}"/>
          </ac:spMkLst>
        </pc:spChg>
        <pc:spChg chg="add mod">
          <ac:chgData name="晉瑋 顧" userId="4819c6ffb2abd104" providerId="LiveId" clId="{7CD1BD01-42CC-4436-A0EA-4F9B5997B159}" dt="2022-09-13T06:09:50.249" v="1232" actId="1035"/>
          <ac:spMkLst>
            <pc:docMk/>
            <pc:sldMk cId="2693890470" sldId="257"/>
            <ac:spMk id="42" creationId="{EC438117-A428-4AC5-8782-1DAB71C859AC}"/>
          </ac:spMkLst>
        </pc:spChg>
        <pc:spChg chg="add mod">
          <ac:chgData name="晉瑋 顧" userId="4819c6ffb2abd104" providerId="LiveId" clId="{7CD1BD01-42CC-4436-A0EA-4F9B5997B159}" dt="2022-09-13T05:57:03.099" v="969" actId="164"/>
          <ac:spMkLst>
            <pc:docMk/>
            <pc:sldMk cId="2693890470" sldId="257"/>
            <ac:spMk id="46" creationId="{D71A9A76-C134-419C-BEEE-7872B9753B93}"/>
          </ac:spMkLst>
        </pc:spChg>
        <pc:spChg chg="add mod">
          <ac:chgData name="晉瑋 顧" userId="4819c6ffb2abd104" providerId="LiveId" clId="{7CD1BD01-42CC-4436-A0EA-4F9B5997B159}" dt="2022-09-13T05:57:03.099" v="969" actId="164"/>
          <ac:spMkLst>
            <pc:docMk/>
            <pc:sldMk cId="2693890470" sldId="257"/>
            <ac:spMk id="47" creationId="{564A766E-7219-42B9-B929-B6389FC7E25B}"/>
          </ac:spMkLst>
        </pc:spChg>
        <pc:spChg chg="add mod">
          <ac:chgData name="晉瑋 顧" userId="4819c6ffb2abd104" providerId="LiveId" clId="{7CD1BD01-42CC-4436-A0EA-4F9B5997B159}" dt="2022-09-13T05:57:03.099" v="969" actId="164"/>
          <ac:spMkLst>
            <pc:docMk/>
            <pc:sldMk cId="2693890470" sldId="257"/>
            <ac:spMk id="48" creationId="{0EC27078-EB53-4992-BFE2-D0A2172A7EEB}"/>
          </ac:spMkLst>
        </pc:spChg>
        <pc:spChg chg="add mod">
          <ac:chgData name="晉瑋 顧" userId="4819c6ffb2abd104" providerId="LiveId" clId="{7CD1BD01-42CC-4436-A0EA-4F9B5997B159}" dt="2022-09-13T06:09:50.249" v="1232" actId="1035"/>
          <ac:spMkLst>
            <pc:docMk/>
            <pc:sldMk cId="2693890470" sldId="257"/>
            <ac:spMk id="49" creationId="{3A9EDA87-94A7-4B0A-9FFE-15D2CFB7BA40}"/>
          </ac:spMkLst>
        </pc:spChg>
        <pc:spChg chg="add mod">
          <ac:chgData name="晉瑋 顧" userId="4819c6ffb2abd104" providerId="LiveId" clId="{7CD1BD01-42CC-4436-A0EA-4F9B5997B159}" dt="2022-09-13T06:09:50.249" v="1232" actId="1035"/>
          <ac:spMkLst>
            <pc:docMk/>
            <pc:sldMk cId="2693890470" sldId="257"/>
            <ac:spMk id="53" creationId="{63BE3B50-2A1D-4DFE-A9F1-7652A01A6570}"/>
          </ac:spMkLst>
        </pc:spChg>
        <pc:spChg chg="add mod ord">
          <ac:chgData name="晉瑋 顧" userId="4819c6ffb2abd104" providerId="LiveId" clId="{7CD1BD01-42CC-4436-A0EA-4F9B5997B159}" dt="2022-09-13T06:18:48.669" v="1481" actId="1037"/>
          <ac:spMkLst>
            <pc:docMk/>
            <pc:sldMk cId="2693890470" sldId="257"/>
            <ac:spMk id="59" creationId="{5B03BB6B-E5FB-4FAC-A9E0-EF0BB6BB1BDA}"/>
          </ac:spMkLst>
        </pc:spChg>
        <pc:spChg chg="add mod ord">
          <ac:chgData name="晉瑋 顧" userId="4819c6ffb2abd104" providerId="LiveId" clId="{7CD1BD01-42CC-4436-A0EA-4F9B5997B159}" dt="2022-09-13T06:17:23.111" v="1472" actId="1038"/>
          <ac:spMkLst>
            <pc:docMk/>
            <pc:sldMk cId="2693890470" sldId="257"/>
            <ac:spMk id="60" creationId="{85CBFE66-9C76-473C-8DA2-5F9EFCB64B50}"/>
          </ac:spMkLst>
        </pc:spChg>
        <pc:grpChg chg="mod">
          <ac:chgData name="晉瑋 顧" userId="4819c6ffb2abd104" providerId="LiveId" clId="{7CD1BD01-42CC-4436-A0EA-4F9B5997B159}" dt="2022-09-13T06:18:19.108" v="1477"/>
          <ac:grpSpMkLst>
            <pc:docMk/>
            <pc:sldMk cId="2693890470" sldId="257"/>
            <ac:grpSpMk id="15" creationId="{23A8F0CF-A91C-31E0-C1B9-6B5B37702726}"/>
          </ac:grpSpMkLst>
        </pc:grpChg>
        <pc:grpChg chg="mod">
          <ac:chgData name="晉瑋 顧" userId="4819c6ffb2abd104" providerId="LiveId" clId="{7CD1BD01-42CC-4436-A0EA-4F9B5997B159}" dt="2022-09-13T06:18:00.057" v="1475"/>
          <ac:grpSpMkLst>
            <pc:docMk/>
            <pc:sldMk cId="2693890470" sldId="257"/>
            <ac:grpSpMk id="17" creationId="{0C37FA72-DA9B-7247-3A69-2040C5DB3B08}"/>
          </ac:grpSpMkLst>
        </pc:grpChg>
        <pc:grpChg chg="mod">
          <ac:chgData name="晉瑋 顧" userId="4819c6ffb2abd104" providerId="LiveId" clId="{7CD1BD01-42CC-4436-A0EA-4F9B5997B159}" dt="2022-09-13T05:45:09.215" v="750" actId="1076"/>
          <ac:grpSpMkLst>
            <pc:docMk/>
            <pc:sldMk cId="2693890470" sldId="257"/>
            <ac:grpSpMk id="19" creationId="{A9DD7D7F-209C-46B5-727C-DF3572B764AC}"/>
          </ac:grpSpMkLst>
        </pc:grpChg>
        <pc:grpChg chg="add mod">
          <ac:chgData name="晉瑋 顧" userId="4819c6ffb2abd104" providerId="LiveId" clId="{7CD1BD01-42CC-4436-A0EA-4F9B5997B159}" dt="2022-09-13T06:09:50.249" v="1232" actId="1035"/>
          <ac:grpSpMkLst>
            <pc:docMk/>
            <pc:sldMk cId="2693890470" sldId="257"/>
            <ac:grpSpMk id="35" creationId="{7A90DB3B-D401-4E74-83E4-0891A6431470}"/>
          </ac:grpSpMkLst>
        </pc:grpChg>
        <pc:grpChg chg="add mod">
          <ac:chgData name="晉瑋 顧" userId="4819c6ffb2abd104" providerId="LiveId" clId="{7CD1BD01-42CC-4436-A0EA-4F9B5997B159}" dt="2022-09-13T06:09:50.249" v="1232" actId="1035"/>
          <ac:grpSpMkLst>
            <pc:docMk/>
            <pc:sldMk cId="2693890470" sldId="257"/>
            <ac:grpSpMk id="39" creationId="{E4058575-C669-453A-88F0-DC0343E5C6CF}"/>
          </ac:grpSpMkLst>
        </pc:grpChg>
        <pc:grpChg chg="add del mod">
          <ac:chgData name="晉瑋 顧" userId="4819c6ffb2abd104" providerId="LiveId" clId="{7CD1BD01-42CC-4436-A0EA-4F9B5997B159}" dt="2022-09-13T05:57:05.953" v="970" actId="478"/>
          <ac:grpSpMkLst>
            <pc:docMk/>
            <pc:sldMk cId="2693890470" sldId="257"/>
            <ac:grpSpMk id="41" creationId="{F54A92E1-3ED6-4914-9473-B051659928F9}"/>
          </ac:grpSpMkLst>
        </pc:grpChg>
        <pc:grpChg chg="add mod">
          <ac:chgData name="晉瑋 顧" userId="4819c6ffb2abd104" providerId="LiveId" clId="{7CD1BD01-42CC-4436-A0EA-4F9B5997B159}" dt="2022-09-13T06:09:50.249" v="1232" actId="1035"/>
          <ac:grpSpMkLst>
            <pc:docMk/>
            <pc:sldMk cId="2693890470" sldId="257"/>
            <ac:grpSpMk id="50" creationId="{EB520FAA-7713-4882-BC08-70574EB21E8C}"/>
          </ac:grpSpMkLst>
        </pc:grpChg>
        <pc:picChg chg="mod">
          <ac:chgData name="晉瑋 顧" userId="4819c6ffb2abd104" providerId="LiveId" clId="{7CD1BD01-42CC-4436-A0EA-4F9B5997B159}" dt="2022-09-13T06:18:41.564" v="1480"/>
          <ac:picMkLst>
            <pc:docMk/>
            <pc:sldMk cId="2693890470" sldId="257"/>
            <ac:picMk id="2" creationId="{A00A2957-4D36-218A-B812-941FAB930052}"/>
          </ac:picMkLst>
        </pc:picChg>
        <pc:picChg chg="mod">
          <ac:chgData name="晉瑋 顧" userId="4819c6ffb2abd104" providerId="LiveId" clId="{7CD1BD01-42CC-4436-A0EA-4F9B5997B159}" dt="2022-09-13T06:17:42.018" v="1473"/>
          <ac:picMkLst>
            <pc:docMk/>
            <pc:sldMk cId="2693890470" sldId="257"/>
            <ac:picMk id="5" creationId="{5AC7441F-6FAE-C6CB-1E95-65F7137F458D}"/>
          </ac:picMkLst>
        </pc:picChg>
        <pc:picChg chg="mod">
          <ac:chgData name="晉瑋 顧" userId="4819c6ffb2abd104" providerId="LiveId" clId="{7CD1BD01-42CC-4436-A0EA-4F9B5997B159}" dt="2022-09-13T06:17:52.241" v="1474"/>
          <ac:picMkLst>
            <pc:docMk/>
            <pc:sldMk cId="2693890470" sldId="257"/>
            <ac:picMk id="6" creationId="{6155784C-57D4-3200-FFB0-D75A4A51064E}"/>
          </ac:picMkLst>
        </pc:picChg>
        <pc:picChg chg="mod">
          <ac:chgData name="晉瑋 顧" userId="4819c6ffb2abd104" providerId="LiveId" clId="{7CD1BD01-42CC-4436-A0EA-4F9B5997B159}" dt="2022-09-13T06:18:09.802" v="1476"/>
          <ac:picMkLst>
            <pc:docMk/>
            <pc:sldMk cId="2693890470" sldId="257"/>
            <ac:picMk id="23" creationId="{3DBAA06B-18CB-8134-DDE1-DE8D8D138B95}"/>
          </ac:picMkLst>
        </pc:picChg>
        <pc:picChg chg="mod">
          <ac:chgData name="晉瑋 顧" userId="4819c6ffb2abd104" providerId="LiveId" clId="{7CD1BD01-42CC-4436-A0EA-4F9B5997B159}" dt="2022-09-13T06:18:33.836" v="1479"/>
          <ac:picMkLst>
            <pc:docMk/>
            <pc:sldMk cId="2693890470" sldId="257"/>
            <ac:picMk id="27" creationId="{770161F4-728F-376E-0358-8A68DB3A5D70}"/>
          </ac:picMkLst>
        </pc:picChg>
        <pc:picChg chg="del mod">
          <ac:chgData name="晉瑋 顧" userId="4819c6ffb2abd104" providerId="LiveId" clId="{7CD1BD01-42CC-4436-A0EA-4F9B5997B159}" dt="2022-09-13T05:53:06.523" v="940" actId="478"/>
          <ac:picMkLst>
            <pc:docMk/>
            <pc:sldMk cId="2693890470" sldId="257"/>
            <ac:picMk id="29" creationId="{F39C9822-EE1F-A7C5-BC08-6A11FDD64C55}"/>
          </ac:picMkLst>
        </pc:picChg>
        <pc:picChg chg="add mod modCrop">
          <ac:chgData name="晉瑋 顧" userId="4819c6ffb2abd104" providerId="LiveId" clId="{7CD1BD01-42CC-4436-A0EA-4F9B5997B159}" dt="2022-09-13T06:09:50.249" v="1232" actId="1035"/>
          <ac:picMkLst>
            <pc:docMk/>
            <pc:sldMk cId="2693890470" sldId="257"/>
            <ac:picMk id="37" creationId="{95BBB7DD-F63C-4DC1-9E06-A1535215E838}"/>
          </ac:picMkLst>
        </pc:picChg>
        <pc:picChg chg="add del mod">
          <ac:chgData name="晉瑋 顧" userId="4819c6ffb2abd104" providerId="LiveId" clId="{7CD1BD01-42CC-4436-A0EA-4F9B5997B159}" dt="2022-09-13T05:57:21.692" v="973" actId="21"/>
          <ac:picMkLst>
            <pc:docMk/>
            <pc:sldMk cId="2693890470" sldId="257"/>
            <ac:picMk id="43" creationId="{072B9122-1C39-46D3-B3E7-E6756F440719}"/>
          </ac:picMkLst>
        </pc:picChg>
        <pc:picChg chg="add del mod modCrop">
          <ac:chgData name="晉瑋 顧" userId="4819c6ffb2abd104" providerId="LiveId" clId="{7CD1BD01-42CC-4436-A0EA-4F9B5997B159}" dt="2022-09-13T05:57:57.553" v="980" actId="21"/>
          <ac:picMkLst>
            <pc:docMk/>
            <pc:sldMk cId="2693890470" sldId="257"/>
            <ac:picMk id="44" creationId="{9F5FB8E2-A1CA-40BF-9CA9-ACF81FB64A79}"/>
          </ac:picMkLst>
        </pc:picChg>
        <pc:picChg chg="add mod">
          <ac:chgData name="晉瑋 顧" userId="4819c6ffb2abd104" providerId="LiveId" clId="{7CD1BD01-42CC-4436-A0EA-4F9B5997B159}" dt="2022-09-13T06:09:50.249" v="1232" actId="1035"/>
          <ac:picMkLst>
            <pc:docMk/>
            <pc:sldMk cId="2693890470" sldId="257"/>
            <ac:picMk id="45" creationId="{071125AC-1E1F-4536-842B-9E249B4D8294}"/>
          </ac:picMkLst>
        </pc:picChg>
        <pc:picChg chg="add del">
          <ac:chgData name="晉瑋 顧" userId="4819c6ffb2abd104" providerId="LiveId" clId="{7CD1BD01-42CC-4436-A0EA-4F9B5997B159}" dt="2022-09-13T06:06:34.443" v="1176" actId="22"/>
          <ac:picMkLst>
            <pc:docMk/>
            <pc:sldMk cId="2693890470" sldId="257"/>
            <ac:picMk id="52" creationId="{44F7970B-FC38-40EC-955A-383CEF5E426B}"/>
          </ac:picMkLst>
        </pc:picChg>
        <pc:picChg chg="add mod">
          <ac:chgData name="晉瑋 顧" userId="4819c6ffb2abd104" providerId="LiveId" clId="{7CD1BD01-42CC-4436-A0EA-4F9B5997B159}" dt="2022-09-13T06:09:55.596" v="1235" actId="1035"/>
          <ac:picMkLst>
            <pc:docMk/>
            <pc:sldMk cId="2693890470" sldId="257"/>
            <ac:picMk id="58" creationId="{41BA0B7C-459D-40E4-B06C-BB3991DA089C}"/>
          </ac:picMkLst>
        </pc:picChg>
        <pc:picChg chg="add del">
          <ac:chgData name="晉瑋 顧" userId="4819c6ffb2abd104" providerId="LiveId" clId="{7CD1BD01-42CC-4436-A0EA-4F9B5997B159}" dt="2022-09-13T05:44:31.681" v="743" actId="478"/>
          <ac:picMkLst>
            <pc:docMk/>
            <pc:sldMk cId="2693890470" sldId="257"/>
            <ac:picMk id="1026" creationId="{0CAFCC28-CCD0-41EF-A3CD-860726531E8E}"/>
          </ac:picMkLst>
        </pc:picChg>
        <pc:picChg chg="add mod">
          <ac:chgData name="晉瑋 顧" userId="4819c6ffb2abd104" providerId="LiveId" clId="{7CD1BD01-42CC-4436-A0EA-4F9B5997B159}" dt="2022-09-13T06:09:50.249" v="1232" actId="1035"/>
          <ac:picMkLst>
            <pc:docMk/>
            <pc:sldMk cId="2693890470" sldId="257"/>
            <ac:picMk id="1028" creationId="{0D872295-6AA3-4AB2-A079-7C479D3D2D3E}"/>
          </ac:picMkLst>
        </pc:picChg>
        <pc:picChg chg="add mod">
          <ac:chgData name="晉瑋 顧" userId="4819c6ffb2abd104" providerId="LiveId" clId="{7CD1BD01-42CC-4436-A0EA-4F9B5997B159}" dt="2022-09-13T05:57:03.099" v="969" actId="164"/>
          <ac:picMkLst>
            <pc:docMk/>
            <pc:sldMk cId="2693890470" sldId="257"/>
            <ac:picMk id="1030" creationId="{0BC671D0-4B94-4B9F-B020-FE44EB908577}"/>
          </ac:picMkLst>
        </pc:picChg>
        <pc:picChg chg="del mod">
          <ac:chgData name="晉瑋 顧" userId="4819c6ffb2abd104" providerId="LiveId" clId="{7CD1BD01-42CC-4436-A0EA-4F9B5997B159}" dt="2022-09-13T05:29:10.736" v="105" actId="21"/>
          <ac:picMkLst>
            <pc:docMk/>
            <pc:sldMk cId="2693890470" sldId="257"/>
            <ac:picMk id="2052" creationId="{C5883344-2941-9771-73D4-06DCB77744EB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3069" y="1122363"/>
            <a:ext cx="84214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449" y="3602038"/>
            <a:ext cx="743069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85201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20941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90118" y="365125"/>
            <a:ext cx="2136324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147" y="365125"/>
            <a:ext cx="6285126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2309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52492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987" y="1709740"/>
            <a:ext cx="854529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987" y="4589465"/>
            <a:ext cx="854529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7247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147" y="1825625"/>
            <a:ext cx="4210725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5716" y="1825625"/>
            <a:ext cx="4210725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885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437" y="365127"/>
            <a:ext cx="8545295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438" y="1681163"/>
            <a:ext cx="419137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438" y="2505075"/>
            <a:ext cx="4191373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5717" y="1681163"/>
            <a:ext cx="421201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5717" y="2505075"/>
            <a:ext cx="4212015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51994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68763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3361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437" y="457200"/>
            <a:ext cx="319545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2016" y="987427"/>
            <a:ext cx="5015716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437" y="2057400"/>
            <a:ext cx="319545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1960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437" y="457200"/>
            <a:ext cx="319545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2016" y="987427"/>
            <a:ext cx="5015716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437" y="2057400"/>
            <a:ext cx="319545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36086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147" y="365127"/>
            <a:ext cx="85452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147" y="1825625"/>
            <a:ext cx="85452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147" y="6356352"/>
            <a:ext cx="22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3306B-209B-0E44-B57A-00FD047C57B2}" type="datetimeFigureOut">
              <a:rPr kumimoji="1" lang="zh-TW" altLang="en-US" smtClean="0"/>
              <a:t>2022/11/18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889" y="6356352"/>
            <a:ext cx="33438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234" y="6356352"/>
            <a:ext cx="22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70F59-7EEA-2543-8380-9F9BC1A2DB5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91567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18" Type="http://schemas.openxmlformats.org/officeDocument/2006/relationships/image" Target="../media/image3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17" Type="http://schemas.openxmlformats.org/officeDocument/2006/relationships/image" Target="../media/image31.png"/><Relationship Id="rId2" Type="http://schemas.openxmlformats.org/officeDocument/2006/relationships/image" Target="../media/image16.jpeg"/><Relationship Id="rId16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33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1.jp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0C6716A9-B98A-45D0-9216-6C20EEEFEC71}"/>
              </a:ext>
            </a:extLst>
          </p:cNvPr>
          <p:cNvSpPr/>
          <p:nvPr/>
        </p:nvSpPr>
        <p:spPr>
          <a:xfrm>
            <a:off x="6586715" y="-4174"/>
            <a:ext cx="3356527" cy="6858000"/>
          </a:xfrm>
          <a:prstGeom prst="rect">
            <a:avLst/>
          </a:prstGeom>
          <a:solidFill>
            <a:srgbClr val="F9FB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8907FBA8-A3D7-81A7-753A-CA825C24A1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65" t="25061" r="5255" b="25490"/>
          <a:stretch/>
        </p:blipFill>
        <p:spPr>
          <a:xfrm>
            <a:off x="107580" y="887759"/>
            <a:ext cx="3060000" cy="173623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499683C0-6A2E-2460-DBDF-3D0AC1CF2E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825" t="1236" r="3692" b="36400"/>
          <a:stretch/>
        </p:blipFill>
        <p:spPr>
          <a:xfrm>
            <a:off x="71720" y="3691402"/>
            <a:ext cx="3060000" cy="1732682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FF7D6FF1-3CF8-3A43-8C31-52FD05E0C615}"/>
              </a:ext>
            </a:extLst>
          </p:cNvPr>
          <p:cNvSpPr/>
          <p:nvPr/>
        </p:nvSpPr>
        <p:spPr>
          <a:xfrm>
            <a:off x="1443318" y="3621741"/>
            <a:ext cx="1532964" cy="1344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D0EDD327-6771-FA05-6A55-30BFE8E1C8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8" t="25863" r="2305" b="30563"/>
          <a:stretch/>
        </p:blipFill>
        <p:spPr>
          <a:xfrm>
            <a:off x="3423794" y="1016001"/>
            <a:ext cx="3060000" cy="1493738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842487D1-088D-B3FD-0796-D2BE37839C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97" t="2556" r="2621" b="36264"/>
          <a:stretch/>
        </p:blipFill>
        <p:spPr>
          <a:xfrm>
            <a:off x="3423794" y="3792614"/>
            <a:ext cx="3060000" cy="1649941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AE02FD69-9CAB-AE67-03D8-8B8B85892547}"/>
              </a:ext>
            </a:extLst>
          </p:cNvPr>
          <p:cNvSpPr txBox="1"/>
          <p:nvPr/>
        </p:nvSpPr>
        <p:spPr>
          <a:xfrm>
            <a:off x="6645111" y="-4174"/>
            <a:ext cx="3192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spc="3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2400" b="1" spc="3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護理紀錄產生器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3297F70-EA83-8FEF-2DB9-4A64F00C6B19}"/>
              </a:ext>
            </a:extLst>
          </p:cNvPr>
          <p:cNvSpPr txBox="1"/>
          <p:nvPr/>
        </p:nvSpPr>
        <p:spPr>
          <a:xfrm>
            <a:off x="6610284" y="809521"/>
            <a:ext cx="3262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透過人工智慧</a:t>
            </a:r>
            <a:r>
              <a:rPr lang="zh-TW" altLang="en-US" sz="1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解決醫院效率低落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的問題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9A880ED5-736B-8E74-BE31-F4B8BC60B26E}"/>
              </a:ext>
            </a:extLst>
          </p:cNvPr>
          <p:cNvSpPr/>
          <p:nvPr/>
        </p:nvSpPr>
        <p:spPr>
          <a:xfrm>
            <a:off x="3775161" y="173893"/>
            <a:ext cx="2355273" cy="618650"/>
          </a:xfrm>
          <a:prstGeom prst="roundRect">
            <a:avLst/>
          </a:prstGeom>
          <a:noFill/>
          <a:ln w="57150">
            <a:solidFill>
              <a:srgbClr val="5C0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rgbClr val="5C087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護理師情境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13A5D573-64F9-E7A5-B23C-DE9E9B2DC179}"/>
              </a:ext>
            </a:extLst>
          </p:cNvPr>
          <p:cNvSpPr/>
          <p:nvPr/>
        </p:nvSpPr>
        <p:spPr>
          <a:xfrm>
            <a:off x="459943" y="173893"/>
            <a:ext cx="2355273" cy="618650"/>
          </a:xfrm>
          <a:prstGeom prst="roundRect">
            <a:avLst/>
          </a:prstGeom>
          <a:noFill/>
          <a:ln w="57150">
            <a:solidFill>
              <a:srgbClr val="4A8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rgbClr val="4A8AB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行政情境</a:t>
            </a:r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5AA51C76-6DC4-11F0-572F-723B03D99223}"/>
              </a:ext>
            </a:extLst>
          </p:cNvPr>
          <p:cNvSpPr/>
          <p:nvPr/>
        </p:nvSpPr>
        <p:spPr>
          <a:xfrm>
            <a:off x="134213" y="5558553"/>
            <a:ext cx="2935013" cy="823377"/>
          </a:xfrm>
          <a:prstGeom prst="roundRect">
            <a:avLst/>
          </a:prstGeom>
          <a:solidFill>
            <a:srgbClr val="7BBDF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依照對應的格式及</a:t>
            </a:r>
            <a:endParaRPr lang="en-US" altLang="zh-TW" sz="16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重點文句產生完整公文</a:t>
            </a: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28A8770C-18B2-F9E8-ED18-8391F07C279F}"/>
              </a:ext>
            </a:extLst>
          </p:cNvPr>
          <p:cNvSpPr/>
          <p:nvPr/>
        </p:nvSpPr>
        <p:spPr>
          <a:xfrm>
            <a:off x="170072" y="2644208"/>
            <a:ext cx="2935013" cy="823377"/>
          </a:xfrm>
          <a:prstGeom prst="roundRect">
            <a:avLst/>
          </a:prstGeom>
          <a:solidFill>
            <a:srgbClr val="7BBDF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過去問題</a:t>
            </a:r>
            <a:endParaRPr lang="en-US" altLang="zh-TW" sz="16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5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5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重複性業務多易感到疲乏</a:t>
            </a: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8817494C-678E-616A-0549-356DDB16CB03}"/>
              </a:ext>
            </a:extLst>
          </p:cNvPr>
          <p:cNvSpPr/>
          <p:nvPr/>
        </p:nvSpPr>
        <p:spPr>
          <a:xfrm>
            <a:off x="3497442" y="2644208"/>
            <a:ext cx="2935013" cy="823377"/>
          </a:xfrm>
          <a:prstGeom prst="roundRect">
            <a:avLst/>
          </a:prstGeom>
          <a:solidFill>
            <a:srgbClr val="AF76FA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過去問題</a:t>
            </a:r>
            <a:endParaRPr lang="en-US" altLang="zh-TW" sz="16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5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5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手動輸入資料效率差</a:t>
            </a:r>
          </a:p>
        </p:txBody>
      </p:sp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13B063EB-72FC-5761-8717-00FA7180DFA7}"/>
              </a:ext>
            </a:extLst>
          </p:cNvPr>
          <p:cNvSpPr/>
          <p:nvPr/>
        </p:nvSpPr>
        <p:spPr>
          <a:xfrm>
            <a:off x="3497442" y="5558553"/>
            <a:ext cx="2935013" cy="823377"/>
          </a:xfrm>
          <a:prstGeom prst="roundRect">
            <a:avLst/>
          </a:prstGeom>
          <a:solidFill>
            <a:srgbClr val="AF76FA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透過關鍵字</a:t>
            </a:r>
            <a:endParaRPr lang="en-US" altLang="zh-TW" sz="16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自動產生護理紀錄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A47B0B6-B1C0-460B-AD56-8CF7B0AB8716}"/>
              </a:ext>
            </a:extLst>
          </p:cNvPr>
          <p:cNvSpPr txBox="1"/>
          <p:nvPr/>
        </p:nvSpPr>
        <p:spPr>
          <a:xfrm>
            <a:off x="6607652" y="6552054"/>
            <a:ext cx="3267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藍智輝 陳銘宏 顧晉瑋 周宸宇 蔡承瀚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38C6134-3D70-4D2E-B143-5205139A1CCC}"/>
              </a:ext>
            </a:extLst>
          </p:cNvPr>
          <p:cNvSpPr txBox="1"/>
          <p:nvPr/>
        </p:nvSpPr>
        <p:spPr>
          <a:xfrm>
            <a:off x="6446405" y="317374"/>
            <a:ext cx="35900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Procedural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 </a:t>
            </a:r>
            <a:r>
              <a:rPr lang="zh-TW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Automaton</a:t>
            </a:r>
            <a:endParaRPr lang="zh-TW" altLang="en-US" sz="220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1804FD1C-6C4E-48C3-B017-E99B51627AFF}"/>
              </a:ext>
            </a:extLst>
          </p:cNvPr>
          <p:cNvSpPr/>
          <p:nvPr/>
        </p:nvSpPr>
        <p:spPr>
          <a:xfrm>
            <a:off x="6738760" y="721643"/>
            <a:ext cx="3005307" cy="4571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87" name="AutoShape 2" descr="Number 2">
            <a:extLst>
              <a:ext uri="{FF2B5EF4-FFF2-40B4-BE49-F238E27FC236}">
                <a16:creationId xmlns:a16="http://schemas.microsoft.com/office/drawing/2014/main" id="{1158517A-7779-4912-8A8E-61D7F52F35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0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CFAA3CEF-6E3F-4904-A516-30204EA07AFA}"/>
              </a:ext>
            </a:extLst>
          </p:cNvPr>
          <p:cNvGrpSpPr/>
          <p:nvPr/>
        </p:nvGrpSpPr>
        <p:grpSpPr>
          <a:xfrm>
            <a:off x="6636610" y="1130250"/>
            <a:ext cx="3209607" cy="5447025"/>
            <a:chOff x="6636610" y="1130250"/>
            <a:chExt cx="3209607" cy="5447025"/>
          </a:xfrm>
        </p:grpSpPr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B177333D-7192-477F-9EA3-17366DCB0ABE}"/>
                </a:ext>
              </a:extLst>
            </p:cNvPr>
            <p:cNvGrpSpPr/>
            <p:nvPr/>
          </p:nvGrpSpPr>
          <p:grpSpPr>
            <a:xfrm>
              <a:off x="6679154" y="1130250"/>
              <a:ext cx="3124518" cy="384636"/>
              <a:chOff x="6713198" y="1946860"/>
              <a:chExt cx="3124518" cy="384636"/>
            </a:xfrm>
          </p:grpSpPr>
          <p:sp>
            <p:nvSpPr>
              <p:cNvPr id="70" name="矩形: 圓角 69">
                <a:extLst>
                  <a:ext uri="{FF2B5EF4-FFF2-40B4-BE49-F238E27FC236}">
                    <a16:creationId xmlns:a16="http://schemas.microsoft.com/office/drawing/2014/main" id="{DD4CB388-EE78-444B-96AF-C0D12100EBB2}"/>
                  </a:ext>
                </a:extLst>
              </p:cNvPr>
              <p:cNvSpPr/>
              <p:nvPr/>
            </p:nvSpPr>
            <p:spPr>
              <a:xfrm>
                <a:off x="6760390" y="1977596"/>
                <a:ext cx="3012983" cy="323165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b="1" i="0" u="none" strike="noStrike" cap="none" dirty="0">
                    <a:solidFill>
                      <a:schemeClr val="bg1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詢問症狀並輸入關鍵字</a:t>
                </a:r>
              </a:p>
            </p:txBody>
          </p:sp>
          <p:grpSp>
            <p:nvGrpSpPr>
              <p:cNvPr id="84" name="群組 83">
                <a:extLst>
                  <a:ext uri="{FF2B5EF4-FFF2-40B4-BE49-F238E27FC236}">
                    <a16:creationId xmlns:a16="http://schemas.microsoft.com/office/drawing/2014/main" id="{205689A8-951F-4B3B-964E-81E788379F9F}"/>
                  </a:ext>
                </a:extLst>
              </p:cNvPr>
              <p:cNvGrpSpPr/>
              <p:nvPr/>
            </p:nvGrpSpPr>
            <p:grpSpPr>
              <a:xfrm>
                <a:off x="9453080" y="1946860"/>
                <a:ext cx="384636" cy="384636"/>
                <a:chOff x="9453080" y="1943675"/>
                <a:chExt cx="384636" cy="384636"/>
              </a:xfrm>
            </p:grpSpPr>
            <p:sp>
              <p:nvSpPr>
                <p:cNvPr id="79" name="流程圖: 接點 78">
                  <a:extLst>
                    <a:ext uri="{FF2B5EF4-FFF2-40B4-BE49-F238E27FC236}">
                      <a16:creationId xmlns:a16="http://schemas.microsoft.com/office/drawing/2014/main" id="{E913A83D-3F0C-44DF-8DDF-537E4896D112}"/>
                    </a:ext>
                  </a:extLst>
                </p:cNvPr>
                <p:cNvSpPr/>
                <p:nvPr/>
              </p:nvSpPr>
              <p:spPr>
                <a:xfrm>
                  <a:off x="9453080" y="1943675"/>
                  <a:ext cx="384636" cy="384636"/>
                </a:xfrm>
                <a:prstGeom prst="flowChartConnector">
                  <a:avLst/>
                </a:pr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pic>
              <p:nvPicPr>
                <p:cNvPr id="80" name="圖片 79">
                  <a:extLst>
                    <a:ext uri="{FF2B5EF4-FFF2-40B4-BE49-F238E27FC236}">
                      <a16:creationId xmlns:a16="http://schemas.microsoft.com/office/drawing/2014/main" id="{5309E8EB-3A68-468A-A561-3D5E6C26E9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prstClr val="black"/>
                    <a:schemeClr val="accent4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 rot="10800000">
                  <a:off x="9509164" y="2000709"/>
                  <a:ext cx="281987" cy="281987"/>
                </a:xfrm>
                <a:prstGeom prst="rect">
                  <a:avLst/>
                </a:prstGeom>
              </p:spPr>
            </p:pic>
          </p:grpSp>
          <p:grpSp>
            <p:nvGrpSpPr>
              <p:cNvPr id="83" name="群組 82">
                <a:extLst>
                  <a:ext uri="{FF2B5EF4-FFF2-40B4-BE49-F238E27FC236}">
                    <a16:creationId xmlns:a16="http://schemas.microsoft.com/office/drawing/2014/main" id="{BE134675-9D70-4C39-855D-B116AC7B1D42}"/>
                  </a:ext>
                </a:extLst>
              </p:cNvPr>
              <p:cNvGrpSpPr/>
              <p:nvPr/>
            </p:nvGrpSpPr>
            <p:grpSpPr>
              <a:xfrm>
                <a:off x="6713198" y="1946860"/>
                <a:ext cx="384636" cy="384636"/>
                <a:chOff x="6860281" y="2847496"/>
                <a:chExt cx="384636" cy="384636"/>
              </a:xfrm>
            </p:grpSpPr>
            <p:sp>
              <p:nvSpPr>
                <p:cNvPr id="82" name="流程圖: 接點 81">
                  <a:extLst>
                    <a:ext uri="{FF2B5EF4-FFF2-40B4-BE49-F238E27FC236}">
                      <a16:creationId xmlns:a16="http://schemas.microsoft.com/office/drawing/2014/main" id="{65836CF7-494F-4308-82E1-7311E084E60C}"/>
                    </a:ext>
                  </a:extLst>
                </p:cNvPr>
                <p:cNvSpPr/>
                <p:nvPr/>
              </p:nvSpPr>
              <p:spPr>
                <a:xfrm>
                  <a:off x="6860281" y="2847496"/>
                  <a:ext cx="384636" cy="384636"/>
                </a:xfrm>
                <a:prstGeom prst="flowChartConnector">
                  <a:avLst/>
                </a:pr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pic>
              <p:nvPicPr>
                <p:cNvPr id="81" name="圖片 80">
                  <a:extLst>
                    <a:ext uri="{FF2B5EF4-FFF2-40B4-BE49-F238E27FC236}">
                      <a16:creationId xmlns:a16="http://schemas.microsoft.com/office/drawing/2014/main" id="{00BF2B7B-9459-485F-B6E7-5B01E60764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860281" y="2847496"/>
                  <a:ext cx="384636" cy="38463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D018372A-47D3-46CB-AB71-C6564DD57F43}"/>
                </a:ext>
              </a:extLst>
            </p:cNvPr>
            <p:cNvGrpSpPr/>
            <p:nvPr/>
          </p:nvGrpSpPr>
          <p:grpSpPr>
            <a:xfrm>
              <a:off x="6680078" y="2879887"/>
              <a:ext cx="3122670" cy="384636"/>
              <a:chOff x="6714122" y="4054637"/>
              <a:chExt cx="3122670" cy="384636"/>
            </a:xfrm>
          </p:grpSpPr>
          <p:sp>
            <p:nvSpPr>
              <p:cNvPr id="40" name="矩形: 圓角 39">
                <a:extLst>
                  <a:ext uri="{FF2B5EF4-FFF2-40B4-BE49-F238E27FC236}">
                    <a16:creationId xmlns:a16="http://schemas.microsoft.com/office/drawing/2014/main" id="{2EBB8EDB-32CC-4785-AFA0-5F0262A84E25}"/>
                  </a:ext>
                </a:extLst>
              </p:cNvPr>
              <p:cNvSpPr/>
              <p:nvPr/>
            </p:nvSpPr>
            <p:spPr>
              <a:xfrm>
                <a:off x="6761315" y="4085373"/>
                <a:ext cx="3012983" cy="323165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b="1" i="0" u="none" strike="noStrike" cap="none" dirty="0">
                    <a:solidFill>
                      <a:schemeClr val="lt1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AI</a:t>
                </a:r>
                <a:r>
                  <a:rPr lang="zh-TW" altLang="en-US" b="1" i="0" u="none" strike="noStrike" cap="none" dirty="0">
                    <a:solidFill>
                      <a:schemeClr val="lt1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以關鍵字</a:t>
                </a:r>
                <a:r>
                  <a:rPr lang="zh-TW" altLang="en-US" b="1" dirty="0"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生成</a:t>
                </a:r>
                <a:r>
                  <a:rPr lang="zh-TW" altLang="en-US" b="1" i="0" u="none" strike="noStrike" cap="none" dirty="0">
                    <a:solidFill>
                      <a:schemeClr val="lt1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格式</a:t>
                </a:r>
              </a:p>
            </p:txBody>
          </p:sp>
          <p:grpSp>
            <p:nvGrpSpPr>
              <p:cNvPr id="77" name="群組 76">
                <a:extLst>
                  <a:ext uri="{FF2B5EF4-FFF2-40B4-BE49-F238E27FC236}">
                    <a16:creationId xmlns:a16="http://schemas.microsoft.com/office/drawing/2014/main" id="{0249C2B8-EB98-41DB-AD8C-CC43392391C3}"/>
                  </a:ext>
                </a:extLst>
              </p:cNvPr>
              <p:cNvGrpSpPr/>
              <p:nvPr/>
            </p:nvGrpSpPr>
            <p:grpSpPr>
              <a:xfrm>
                <a:off x="9452156" y="4054637"/>
                <a:ext cx="384636" cy="384636"/>
                <a:chOff x="9405996" y="3976081"/>
                <a:chExt cx="384636" cy="384636"/>
              </a:xfrm>
            </p:grpSpPr>
            <p:sp>
              <p:nvSpPr>
                <p:cNvPr id="75" name="流程圖: 接點 74">
                  <a:extLst>
                    <a:ext uri="{FF2B5EF4-FFF2-40B4-BE49-F238E27FC236}">
                      <a16:creationId xmlns:a16="http://schemas.microsoft.com/office/drawing/2014/main" id="{1678A435-5BCF-4A1D-802C-09E2E5845C95}"/>
                    </a:ext>
                  </a:extLst>
                </p:cNvPr>
                <p:cNvSpPr/>
                <p:nvPr/>
              </p:nvSpPr>
              <p:spPr>
                <a:xfrm>
                  <a:off x="9405996" y="3976081"/>
                  <a:ext cx="384636" cy="384636"/>
                </a:xfrm>
                <a:prstGeom prst="flowChartConnector">
                  <a:avLst/>
                </a:pr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pic>
              <p:nvPicPr>
                <p:cNvPr id="73" name="圖片 72">
                  <a:extLst>
                    <a:ext uri="{FF2B5EF4-FFF2-40B4-BE49-F238E27FC236}">
                      <a16:creationId xmlns:a16="http://schemas.microsoft.com/office/drawing/2014/main" id="{F5BA843A-DFF1-425D-B216-38508F4B10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prstClr val="black"/>
                    <a:schemeClr val="accent4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 rot="10800000">
                  <a:off x="9462080" y="4033115"/>
                  <a:ext cx="281987" cy="281987"/>
                </a:xfrm>
                <a:prstGeom prst="rect">
                  <a:avLst/>
                </a:prstGeom>
              </p:spPr>
            </p:pic>
          </p:grpSp>
          <p:grpSp>
            <p:nvGrpSpPr>
              <p:cNvPr id="88" name="群組 87">
                <a:extLst>
                  <a:ext uri="{FF2B5EF4-FFF2-40B4-BE49-F238E27FC236}">
                    <a16:creationId xmlns:a16="http://schemas.microsoft.com/office/drawing/2014/main" id="{6EDFDCD4-E0AC-4D59-87A6-F66BA99883DC}"/>
                  </a:ext>
                </a:extLst>
              </p:cNvPr>
              <p:cNvGrpSpPr/>
              <p:nvPr/>
            </p:nvGrpSpPr>
            <p:grpSpPr>
              <a:xfrm>
                <a:off x="6714122" y="4054637"/>
                <a:ext cx="384636" cy="384636"/>
                <a:chOff x="7791770" y="4363062"/>
                <a:chExt cx="384636" cy="384636"/>
              </a:xfrm>
            </p:grpSpPr>
            <p:sp>
              <p:nvSpPr>
                <p:cNvPr id="85" name="流程圖: 接點 84">
                  <a:extLst>
                    <a:ext uri="{FF2B5EF4-FFF2-40B4-BE49-F238E27FC236}">
                      <a16:creationId xmlns:a16="http://schemas.microsoft.com/office/drawing/2014/main" id="{B788DF1C-EB7A-4DE8-8238-A59B9DE9C791}"/>
                    </a:ext>
                  </a:extLst>
                </p:cNvPr>
                <p:cNvSpPr/>
                <p:nvPr/>
              </p:nvSpPr>
              <p:spPr>
                <a:xfrm>
                  <a:off x="7791770" y="4363062"/>
                  <a:ext cx="384636" cy="384636"/>
                </a:xfrm>
                <a:prstGeom prst="flowChartConnector">
                  <a:avLst/>
                </a:pr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pic>
              <p:nvPicPr>
                <p:cNvPr id="1028" name="Picture 4" descr="Number 2">
                  <a:extLst>
                    <a:ext uri="{FF2B5EF4-FFF2-40B4-BE49-F238E27FC236}">
                      <a16:creationId xmlns:a16="http://schemas.microsoft.com/office/drawing/2014/main" id="{1E8DD0DB-B5CE-4D0E-953C-016D834DE45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791770" y="4363062"/>
                  <a:ext cx="384636" cy="38463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071BF22E-A32A-4830-83BF-8EA77A8ADCC9}"/>
                </a:ext>
              </a:extLst>
            </p:cNvPr>
            <p:cNvGrpSpPr/>
            <p:nvPr/>
          </p:nvGrpSpPr>
          <p:grpSpPr>
            <a:xfrm>
              <a:off x="6678197" y="4586344"/>
              <a:ext cx="3126432" cy="384636"/>
              <a:chOff x="6711284" y="6124314"/>
              <a:chExt cx="3126432" cy="384636"/>
            </a:xfrm>
          </p:grpSpPr>
          <p:sp>
            <p:nvSpPr>
              <p:cNvPr id="65" name="矩形: 圓角 64">
                <a:extLst>
                  <a:ext uri="{FF2B5EF4-FFF2-40B4-BE49-F238E27FC236}">
                    <a16:creationId xmlns:a16="http://schemas.microsoft.com/office/drawing/2014/main" id="{DE021CD8-05A4-40A6-9E04-23AD72F428EA}"/>
                  </a:ext>
                </a:extLst>
              </p:cNvPr>
              <p:cNvSpPr/>
              <p:nvPr/>
            </p:nvSpPr>
            <p:spPr>
              <a:xfrm>
                <a:off x="6760853" y="6155050"/>
                <a:ext cx="3012983" cy="323165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b="1" i="0" u="none" strike="noStrike" cap="none" dirty="0">
                    <a:solidFill>
                      <a:schemeClr val="lt1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修改後匯出至</a:t>
                </a:r>
                <a:r>
                  <a:rPr lang="en-US" altLang="zh-TW" b="1" dirty="0"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E</a:t>
                </a:r>
                <a:r>
                  <a:rPr lang="en-US" altLang="zh-TW" b="1" i="0" u="none" strike="noStrike" cap="none" dirty="0">
                    <a:solidFill>
                      <a:schemeClr val="lt1"/>
                    </a:solidFill>
                    <a:latin typeface="Microsoft JhengHei"/>
                    <a:ea typeface="Microsoft JhengHei"/>
                    <a:cs typeface="Microsoft JhengHei"/>
                    <a:sym typeface="Microsoft JhengHei"/>
                  </a:rPr>
                  <a:t>xcel</a:t>
                </a:r>
                <a:endParaRPr lang="zh-TW" altLang="en-US" b="1" i="0" u="none" strike="noStrike" cap="none" dirty="0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endParaRPr>
              </a:p>
            </p:txBody>
          </p:sp>
          <p:grpSp>
            <p:nvGrpSpPr>
              <p:cNvPr id="72" name="群組 71">
                <a:extLst>
                  <a:ext uri="{FF2B5EF4-FFF2-40B4-BE49-F238E27FC236}">
                    <a16:creationId xmlns:a16="http://schemas.microsoft.com/office/drawing/2014/main" id="{514B0107-8EF0-49FB-98CF-F30664A00D0B}"/>
                  </a:ext>
                </a:extLst>
              </p:cNvPr>
              <p:cNvGrpSpPr/>
              <p:nvPr/>
            </p:nvGrpSpPr>
            <p:grpSpPr>
              <a:xfrm>
                <a:off x="9453080" y="6124314"/>
                <a:ext cx="384636" cy="384636"/>
                <a:chOff x="6758114" y="6129226"/>
                <a:chExt cx="384636" cy="384636"/>
              </a:xfrm>
            </p:grpSpPr>
            <p:sp>
              <p:nvSpPr>
                <p:cNvPr id="45" name="流程圖: 接點 44">
                  <a:extLst>
                    <a:ext uri="{FF2B5EF4-FFF2-40B4-BE49-F238E27FC236}">
                      <a16:creationId xmlns:a16="http://schemas.microsoft.com/office/drawing/2014/main" id="{566F6C84-D26B-4881-A620-151E00963261}"/>
                    </a:ext>
                  </a:extLst>
                </p:cNvPr>
                <p:cNvSpPr/>
                <p:nvPr/>
              </p:nvSpPr>
              <p:spPr>
                <a:xfrm>
                  <a:off x="6758114" y="6129226"/>
                  <a:ext cx="384636" cy="384636"/>
                </a:xfrm>
                <a:prstGeom prst="flowChartConnector">
                  <a:avLst/>
                </a:pr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pic>
              <p:nvPicPr>
                <p:cNvPr id="44" name="圖片 43">
                  <a:extLst>
                    <a:ext uri="{FF2B5EF4-FFF2-40B4-BE49-F238E27FC236}">
                      <a16:creationId xmlns:a16="http://schemas.microsoft.com/office/drawing/2014/main" id="{5567FC0A-CC6B-43D9-936C-AA059C8800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794530" y="6162062"/>
                  <a:ext cx="311804" cy="311804"/>
                </a:xfrm>
                <a:prstGeom prst="rect">
                  <a:avLst/>
                </a:prstGeom>
              </p:spPr>
            </p:pic>
          </p:grpSp>
          <p:grpSp>
            <p:nvGrpSpPr>
              <p:cNvPr id="89" name="群組 88">
                <a:extLst>
                  <a:ext uri="{FF2B5EF4-FFF2-40B4-BE49-F238E27FC236}">
                    <a16:creationId xmlns:a16="http://schemas.microsoft.com/office/drawing/2014/main" id="{8ADDDD21-B53E-4B3A-9A5B-845F962C20D7}"/>
                  </a:ext>
                </a:extLst>
              </p:cNvPr>
              <p:cNvGrpSpPr/>
              <p:nvPr/>
            </p:nvGrpSpPr>
            <p:grpSpPr>
              <a:xfrm>
                <a:off x="6711284" y="6124314"/>
                <a:ext cx="384636" cy="384636"/>
                <a:chOff x="8498314" y="5177849"/>
                <a:chExt cx="384636" cy="384636"/>
              </a:xfrm>
            </p:grpSpPr>
            <p:sp>
              <p:nvSpPr>
                <p:cNvPr id="86" name="流程圖: 接點 85">
                  <a:extLst>
                    <a:ext uri="{FF2B5EF4-FFF2-40B4-BE49-F238E27FC236}">
                      <a16:creationId xmlns:a16="http://schemas.microsoft.com/office/drawing/2014/main" id="{0884CE2B-DC32-459B-80F3-A32606AFA4CE}"/>
                    </a:ext>
                  </a:extLst>
                </p:cNvPr>
                <p:cNvSpPr/>
                <p:nvPr/>
              </p:nvSpPr>
              <p:spPr>
                <a:xfrm>
                  <a:off x="8498314" y="5177849"/>
                  <a:ext cx="384636" cy="384636"/>
                </a:xfrm>
                <a:prstGeom prst="flowChartConnector">
                  <a:avLst/>
                </a:prstGeom>
                <a:solidFill>
                  <a:schemeClr val="bg1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pic>
              <p:nvPicPr>
                <p:cNvPr id="1030" name="Picture 6" descr="Number 3">
                  <a:extLst>
                    <a:ext uri="{FF2B5EF4-FFF2-40B4-BE49-F238E27FC236}">
                      <a16:creationId xmlns:a16="http://schemas.microsoft.com/office/drawing/2014/main" id="{2124D3E7-FFC1-48E8-A584-E2B3BCFFB1A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498314" y="5177849"/>
                  <a:ext cx="384636" cy="38463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5" name="群組 14">
              <a:extLst>
                <a:ext uri="{FF2B5EF4-FFF2-40B4-BE49-F238E27FC236}">
                  <a16:creationId xmlns:a16="http://schemas.microsoft.com/office/drawing/2014/main" id="{460B1017-F999-46A0-AC72-C8A5724DA798}"/>
                </a:ext>
              </a:extLst>
            </p:cNvPr>
            <p:cNvGrpSpPr/>
            <p:nvPr/>
          </p:nvGrpSpPr>
          <p:grpSpPr>
            <a:xfrm>
              <a:off x="6648403" y="1549035"/>
              <a:ext cx="3175366" cy="1303374"/>
              <a:chOff x="6640065" y="1555131"/>
              <a:chExt cx="3175366" cy="1303374"/>
            </a:xfrm>
          </p:grpSpPr>
          <p:pic>
            <p:nvPicPr>
              <p:cNvPr id="5" name="圖片 4">
                <a:extLst>
                  <a:ext uri="{FF2B5EF4-FFF2-40B4-BE49-F238E27FC236}">
                    <a16:creationId xmlns:a16="http://schemas.microsoft.com/office/drawing/2014/main" id="{88B60128-5687-4445-82C1-C2EABDF646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rcRect/>
              <a:stretch/>
            </p:blipFill>
            <p:spPr>
              <a:xfrm>
                <a:off x="6640065" y="1555131"/>
                <a:ext cx="1738225" cy="1303374"/>
              </a:xfrm>
              <a:prstGeom prst="rect">
                <a:avLst/>
              </a:prstGeom>
            </p:spPr>
          </p:pic>
          <p:pic>
            <p:nvPicPr>
              <p:cNvPr id="12" name="圖片 11">
                <a:extLst>
                  <a:ext uri="{FF2B5EF4-FFF2-40B4-BE49-F238E27FC236}">
                    <a16:creationId xmlns:a16="http://schemas.microsoft.com/office/drawing/2014/main" id="{FC0F77C9-4BD0-47F3-85B5-3EB9597066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rcRect l="8675" r="8675"/>
              <a:stretch/>
            </p:blipFill>
            <p:spPr>
              <a:xfrm>
                <a:off x="8382778" y="1556800"/>
                <a:ext cx="1432653" cy="1300036"/>
              </a:xfrm>
              <a:prstGeom prst="rect">
                <a:avLst/>
              </a:prstGeom>
            </p:spPr>
          </p:pic>
        </p:grpSp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2048F095-710B-483B-B3DA-ABE92A92E756}"/>
                </a:ext>
              </a:extLst>
            </p:cNvPr>
            <p:cNvGrpSpPr/>
            <p:nvPr/>
          </p:nvGrpSpPr>
          <p:grpSpPr>
            <a:xfrm>
              <a:off x="6698138" y="4993275"/>
              <a:ext cx="3086551" cy="1584000"/>
              <a:chOff x="6679659" y="4993275"/>
              <a:chExt cx="3086551" cy="1584000"/>
            </a:xfrm>
          </p:grpSpPr>
          <p:grpSp>
            <p:nvGrpSpPr>
              <p:cNvPr id="32" name="群組 31">
                <a:extLst>
                  <a:ext uri="{FF2B5EF4-FFF2-40B4-BE49-F238E27FC236}">
                    <a16:creationId xmlns:a16="http://schemas.microsoft.com/office/drawing/2014/main" id="{7B2D41B2-95B1-4601-A2A9-A91C08A74027}"/>
                  </a:ext>
                </a:extLst>
              </p:cNvPr>
              <p:cNvGrpSpPr/>
              <p:nvPr/>
            </p:nvGrpSpPr>
            <p:grpSpPr>
              <a:xfrm>
                <a:off x="6679659" y="4993275"/>
                <a:ext cx="3086551" cy="1584000"/>
                <a:chOff x="6679659" y="4993275"/>
                <a:chExt cx="3086551" cy="1584000"/>
              </a:xfrm>
            </p:grpSpPr>
            <p:pic>
              <p:nvPicPr>
                <p:cNvPr id="18" name="圖片 17">
                  <a:extLst>
                    <a:ext uri="{FF2B5EF4-FFF2-40B4-BE49-F238E27FC236}">
                      <a16:creationId xmlns:a16="http://schemas.microsoft.com/office/drawing/2014/main" id="{12DDDAD0-6D28-4E67-8EC6-D1194DC8B0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7791676" y="4993582"/>
                  <a:ext cx="1974534" cy="1583693"/>
                </a:xfrm>
                <a:prstGeom prst="rect">
                  <a:avLst/>
                </a:prstGeom>
              </p:spPr>
            </p:pic>
            <p:pic>
              <p:nvPicPr>
                <p:cNvPr id="24" name="圖片 23">
                  <a:extLst>
                    <a:ext uri="{FF2B5EF4-FFF2-40B4-BE49-F238E27FC236}">
                      <a16:creationId xmlns:a16="http://schemas.microsoft.com/office/drawing/2014/main" id="{FA0A83C4-2226-446B-A41C-ECAEA6E89F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679659" y="4993275"/>
                  <a:ext cx="1124129" cy="1584000"/>
                </a:xfrm>
                <a:prstGeom prst="rect">
                  <a:avLst/>
                </a:prstGeom>
              </p:spPr>
            </p:pic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E83AB6C9-5A04-4152-8359-C8EA968F4CC0}"/>
                    </a:ext>
                  </a:extLst>
                </p:cNvPr>
                <p:cNvSpPr/>
                <p:nvPr/>
              </p:nvSpPr>
              <p:spPr>
                <a:xfrm>
                  <a:off x="6714122" y="5606415"/>
                  <a:ext cx="1041133" cy="554335"/>
                </a:xfrm>
                <a:prstGeom prst="rect">
                  <a:avLst/>
                </a:prstGeom>
                <a:noFill/>
                <a:ln w="28575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pic>
            <p:nvPicPr>
              <p:cNvPr id="37" name="圖片 36">
                <a:extLst>
                  <a:ext uri="{FF2B5EF4-FFF2-40B4-BE49-F238E27FC236}">
                    <a16:creationId xmlns:a16="http://schemas.microsoft.com/office/drawing/2014/main" id="{79C5E0DE-1EB2-4F64-B6E6-1872322F85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410880" y="5454203"/>
                <a:ext cx="720787" cy="700653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 w="19050">
                <a:solidFill>
                  <a:schemeClr val="tx1"/>
                </a:solidFill>
              </a:ln>
              <a:effectLst/>
            </p:spPr>
          </p:pic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66A9F27E-A6BF-4BFC-99FB-2A9D2EA1732C}"/>
                  </a:ext>
                </a:extLst>
              </p:cNvPr>
              <p:cNvSpPr txBox="1"/>
              <p:nvPr/>
            </p:nvSpPr>
            <p:spPr>
              <a:xfrm>
                <a:off x="8410880" y="5631386"/>
                <a:ext cx="720787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14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已匯出</a:t>
                </a:r>
              </a:p>
            </p:txBody>
          </p:sp>
        </p:grpSp>
        <p:grpSp>
          <p:nvGrpSpPr>
            <p:cNvPr id="50" name="群組 49">
              <a:extLst>
                <a:ext uri="{FF2B5EF4-FFF2-40B4-BE49-F238E27FC236}">
                  <a16:creationId xmlns:a16="http://schemas.microsoft.com/office/drawing/2014/main" id="{12745310-F13C-48F5-83CD-83B6FD597854}"/>
                </a:ext>
              </a:extLst>
            </p:cNvPr>
            <p:cNvGrpSpPr/>
            <p:nvPr/>
          </p:nvGrpSpPr>
          <p:grpSpPr>
            <a:xfrm>
              <a:off x="6636610" y="3312543"/>
              <a:ext cx="3209607" cy="1246178"/>
              <a:chOff x="6662935" y="3343023"/>
              <a:chExt cx="3209607" cy="1246178"/>
            </a:xfrm>
          </p:grpSpPr>
          <p:pic>
            <p:nvPicPr>
              <p:cNvPr id="14" name="圖片 13">
                <a:extLst>
                  <a:ext uri="{FF2B5EF4-FFF2-40B4-BE49-F238E27FC236}">
                    <a16:creationId xmlns:a16="http://schemas.microsoft.com/office/drawing/2014/main" id="{EC71EDAB-CB64-447D-9B85-5C063D8D0CA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/>
              <a:srcRect t="6560"/>
              <a:stretch/>
            </p:blipFill>
            <p:spPr>
              <a:xfrm>
                <a:off x="6662935" y="3343023"/>
                <a:ext cx="2206830" cy="1246178"/>
              </a:xfrm>
              <a:prstGeom prst="rect">
                <a:avLst/>
              </a:prstGeom>
            </p:spPr>
          </p:pic>
          <p:sp>
            <p:nvSpPr>
              <p:cNvPr id="41" name="文字方塊 40">
                <a:extLst>
                  <a:ext uri="{FF2B5EF4-FFF2-40B4-BE49-F238E27FC236}">
                    <a16:creationId xmlns:a16="http://schemas.microsoft.com/office/drawing/2014/main" id="{4F37CE3A-8085-42DC-AF4D-1C67CDF6D328}"/>
                  </a:ext>
                </a:extLst>
              </p:cNvPr>
              <p:cNvSpPr txBox="1"/>
              <p:nvPr/>
            </p:nvSpPr>
            <p:spPr>
              <a:xfrm>
                <a:off x="7742733" y="3412114"/>
                <a:ext cx="2129809" cy="1107996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S:</a:t>
                </a:r>
                <a:r>
                  <a:rPr lang="zh-TW" altLang="en-US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護理人員代述</a:t>
                </a:r>
                <a:r>
                  <a:rPr lang="en-US" altLang="zh-TW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:</a:t>
                </a:r>
                <a:r>
                  <a:rPr lang="zh-TW" altLang="en-US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「全身水腫、過敏症狀、無發燒、呼吸正常無咳嗽」。</a:t>
                </a:r>
                <a:r>
                  <a:rPr lang="en-US" altLang="zh-TW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O:</a:t>
                </a:r>
                <a:r>
                  <a:rPr lang="zh-TW" altLang="en-US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皮膚水腫腫大、身體微腫、體溫</a:t>
                </a:r>
                <a:r>
                  <a:rPr lang="en-US" altLang="zh-TW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36°C</a:t>
                </a:r>
                <a:r>
                  <a:rPr lang="zh-TW" altLang="en-US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。</a:t>
                </a:r>
                <a:r>
                  <a:rPr lang="en-US" altLang="zh-TW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I:1.</a:t>
                </a:r>
                <a:r>
                  <a:rPr lang="zh-TW" altLang="en-US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檢測過敏來源</a:t>
                </a:r>
                <a:r>
                  <a:rPr lang="en-US" altLang="zh-TW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2.</a:t>
                </a:r>
                <a:r>
                  <a:rPr lang="zh-TW" altLang="en-US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檢測水腫程度</a:t>
                </a:r>
                <a:r>
                  <a:rPr lang="en-US" altLang="zh-TW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3.</a:t>
                </a:r>
                <a:r>
                  <a:rPr lang="zh-TW" altLang="en-US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點滴設備安裝</a:t>
                </a:r>
                <a:r>
                  <a:rPr lang="en-US" altLang="zh-TW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4.byorder</a:t>
                </a:r>
                <a:r>
                  <a:rPr lang="zh-TW" altLang="en-US" sz="1100" b="1" dirty="0">
                    <a:latin typeface="Arial" panose="020B0604020202020204" pitchFamily="34" charset="0"/>
                    <a:ea typeface="微軟正黑體" panose="020B0604030504040204" pitchFamily="34" charset="-120"/>
                  </a:rPr>
                  <a:t>消腫藥。</a:t>
                </a: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46C533C8-DCA8-4474-BC55-C0CB93C09B16}"/>
                  </a:ext>
                </a:extLst>
              </p:cNvPr>
              <p:cNvSpPr/>
              <p:nvPr/>
            </p:nvSpPr>
            <p:spPr>
              <a:xfrm>
                <a:off x="6867524" y="3802036"/>
                <a:ext cx="533401" cy="390784"/>
              </a:xfrm>
              <a:prstGeom prst="rect">
                <a:avLst/>
              </a:pr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46" name="直線單箭頭接點 45">
                <a:extLst>
                  <a:ext uri="{FF2B5EF4-FFF2-40B4-BE49-F238E27FC236}">
                    <a16:creationId xmlns:a16="http://schemas.microsoft.com/office/drawing/2014/main" id="{4BAC397B-D2A9-4E9A-902C-C725C200A1AB}"/>
                  </a:ext>
                </a:extLst>
              </p:cNvPr>
              <p:cNvCxnSpPr>
                <a:cxnSpLocks/>
                <a:stCxn id="42" idx="3"/>
                <a:endCxn id="41" idx="1"/>
              </p:cNvCxnSpPr>
              <p:nvPr/>
            </p:nvCxnSpPr>
            <p:spPr>
              <a:xfrm flipV="1">
                <a:off x="7400925" y="3966112"/>
                <a:ext cx="341808" cy="31316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BFF7AE4-CCA4-4AEC-A814-CBCF8A72B1DA}"/>
              </a:ext>
            </a:extLst>
          </p:cNvPr>
          <p:cNvSpPr/>
          <p:nvPr/>
        </p:nvSpPr>
        <p:spPr>
          <a:xfrm>
            <a:off x="7340313" y="1576311"/>
            <a:ext cx="614522" cy="19573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9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護理師</a:t>
            </a:r>
          </a:p>
        </p:txBody>
      </p:sp>
      <p:sp>
        <p:nvSpPr>
          <p:cNvPr id="118" name="矩形: 圓角 117">
            <a:extLst>
              <a:ext uri="{FF2B5EF4-FFF2-40B4-BE49-F238E27FC236}">
                <a16:creationId xmlns:a16="http://schemas.microsoft.com/office/drawing/2014/main" id="{9FDC117B-AD38-45AD-B694-DF7FC9E4D4FA}"/>
              </a:ext>
            </a:extLst>
          </p:cNvPr>
          <p:cNvSpPr/>
          <p:nvPr/>
        </p:nvSpPr>
        <p:spPr>
          <a:xfrm>
            <a:off x="7669915" y="1992820"/>
            <a:ext cx="462122" cy="19440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9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病患</a:t>
            </a:r>
          </a:p>
        </p:txBody>
      </p:sp>
    </p:spTree>
    <p:extLst>
      <p:ext uri="{BB962C8B-B14F-4D97-AF65-F5344CB8AC3E}">
        <p14:creationId xmlns:p14="http://schemas.microsoft.com/office/powerpoint/2010/main" val="4163236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FCB9CBC9-905F-01E1-D3F1-77DEEA843BEC}"/>
              </a:ext>
            </a:extLst>
          </p:cNvPr>
          <p:cNvSpPr/>
          <p:nvPr/>
        </p:nvSpPr>
        <p:spPr>
          <a:xfrm>
            <a:off x="-4221" y="17928"/>
            <a:ext cx="6606388" cy="6840071"/>
          </a:xfrm>
          <a:prstGeom prst="rect">
            <a:avLst/>
          </a:prstGeom>
          <a:solidFill>
            <a:srgbClr val="F8F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861A74F3-BA92-1925-B666-BAE0A1D659E1}"/>
              </a:ext>
            </a:extLst>
          </p:cNvPr>
          <p:cNvSpPr/>
          <p:nvPr/>
        </p:nvSpPr>
        <p:spPr>
          <a:xfrm>
            <a:off x="194483" y="5274531"/>
            <a:ext cx="2932690" cy="1446299"/>
          </a:xfrm>
          <a:prstGeom prst="roundRect">
            <a:avLst/>
          </a:prstGeom>
          <a:solidFill>
            <a:srgbClr val="00206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</a:t>
            </a:r>
            <a:r>
              <a:rPr kumimoji="1"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專題貢獻</a:t>
            </a:r>
            <a:endParaRPr kumimoji="1"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sz="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kumimoji="1" lang="en-US" altLang="zh-TW" sz="3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</a:t>
            </a:r>
            <a:r>
              <a:rPr kumimoji="1"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kumimoji="1"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的幫忙，可以大幅減少醫事人員的負擔，並提高整體的效率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F322AA6-8441-9B55-F8FC-A5D7231AC0F8}"/>
              </a:ext>
            </a:extLst>
          </p:cNvPr>
          <p:cNvSpPr/>
          <p:nvPr/>
        </p:nvSpPr>
        <p:spPr>
          <a:xfrm>
            <a:off x="0" y="5109865"/>
            <a:ext cx="6568831" cy="53733"/>
          </a:xfrm>
          <a:prstGeom prst="roundRect">
            <a:avLst>
              <a:gd name="adj" fmla="val 50000"/>
            </a:avLst>
          </a:prstGeom>
          <a:solidFill>
            <a:srgbClr val="B0D3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43C9D9C8-D190-9163-8954-336F9DBD166E}"/>
              </a:ext>
            </a:extLst>
          </p:cNvPr>
          <p:cNvSpPr txBox="1"/>
          <p:nvPr/>
        </p:nvSpPr>
        <p:spPr>
          <a:xfrm>
            <a:off x="6673652" y="134968"/>
            <a:ext cx="31556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altLang="zh-TW" sz="3200" b="1" dirty="0">
                <a:solidFill>
                  <a:srgbClr val="C00000"/>
                </a:solidFill>
                <a:latin typeface="ArialRoundedMTBold"/>
              </a:rPr>
              <a:t>Medical Order</a:t>
            </a:r>
            <a:r>
              <a:rPr lang="en" altLang="zh-TW" sz="3200" b="1" dirty="0">
                <a:solidFill>
                  <a:srgbClr val="C00000"/>
                </a:solidFill>
                <a:effectLst/>
                <a:latin typeface="ArialRoundedMTBold"/>
              </a:rPr>
              <a:t> </a:t>
            </a:r>
            <a:endParaRPr lang="en" altLang="zh-TW" sz="3200" b="1" dirty="0">
              <a:solidFill>
                <a:srgbClr val="C00000"/>
              </a:solidFill>
              <a:effectLst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54D4191-AE85-4483-B8E0-7CECA7EFF3B7}"/>
              </a:ext>
            </a:extLst>
          </p:cNvPr>
          <p:cNvSpPr/>
          <p:nvPr/>
        </p:nvSpPr>
        <p:spPr>
          <a:xfrm>
            <a:off x="6949011" y="687071"/>
            <a:ext cx="2587243" cy="553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7A81507C-7D3F-4B2C-BF50-A7A9A38AEE95}"/>
              </a:ext>
            </a:extLst>
          </p:cNvPr>
          <p:cNvSpPr txBox="1"/>
          <p:nvPr/>
        </p:nvSpPr>
        <p:spPr>
          <a:xfrm>
            <a:off x="6780994" y="718989"/>
            <a:ext cx="2940945" cy="1391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zh-TW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透過護理師輸入</a:t>
            </a:r>
            <a:r>
              <a:rPr kumimoji="1" lang="zh-TW" altLang="en-US" sz="1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關鍵字</a:t>
            </a:r>
            <a:r>
              <a:rPr kumimoji="1"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，以 </a:t>
            </a:r>
            <a:r>
              <a:rPr kumimoji="1" lang="en-US" altLang="zh-TW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Procedural Automaton NLP </a:t>
            </a:r>
            <a:r>
              <a:rPr kumimoji="1" lang="zh-TW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架構幫助護理師自動完成護理紀錄，提升效率。</a:t>
            </a:r>
            <a:endParaRPr kumimoji="1" lang="en-US" altLang="zh-TW" sz="1400" b="1" dirty="0">
              <a:solidFill>
                <a:schemeClr val="tx1">
                  <a:lumMod val="95000"/>
                  <a:lumOff val="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6D4E3189-9172-4797-B0A0-7DC18BE2E616}"/>
              </a:ext>
            </a:extLst>
          </p:cNvPr>
          <p:cNvSpPr/>
          <p:nvPr/>
        </p:nvSpPr>
        <p:spPr>
          <a:xfrm>
            <a:off x="6877083" y="2115211"/>
            <a:ext cx="2748766" cy="338554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進階應用情境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DEBE21AA-5B69-4F68-B742-E73325D3E14A}"/>
              </a:ext>
            </a:extLst>
          </p:cNvPr>
          <p:cNvGrpSpPr/>
          <p:nvPr/>
        </p:nvGrpSpPr>
        <p:grpSpPr>
          <a:xfrm>
            <a:off x="6676965" y="2497460"/>
            <a:ext cx="3149003" cy="1802622"/>
            <a:chOff x="6527868" y="2185878"/>
            <a:chExt cx="3345252" cy="1857181"/>
          </a:xfrm>
        </p:grpSpPr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7A90DB3B-D401-4E74-83E4-0891A6431470}"/>
                </a:ext>
              </a:extLst>
            </p:cNvPr>
            <p:cNvGrpSpPr/>
            <p:nvPr/>
          </p:nvGrpSpPr>
          <p:grpSpPr>
            <a:xfrm>
              <a:off x="6527868" y="2185878"/>
              <a:ext cx="1837477" cy="1857181"/>
              <a:chOff x="6618261" y="3661421"/>
              <a:chExt cx="1837477" cy="1857181"/>
            </a:xfrm>
          </p:grpSpPr>
          <p:pic>
            <p:nvPicPr>
              <p:cNvPr id="1028" name="Picture 4" descr="查看來源圖片">
                <a:extLst>
                  <a:ext uri="{FF2B5EF4-FFF2-40B4-BE49-F238E27FC236}">
                    <a16:creationId xmlns:a16="http://schemas.microsoft.com/office/drawing/2014/main" id="{0D872295-6AA3-4AB2-A079-7C479D3D2D3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97711" y="3919740"/>
                <a:ext cx="1478577" cy="15988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8" name="文字方塊 37">
                <a:extLst>
                  <a:ext uri="{FF2B5EF4-FFF2-40B4-BE49-F238E27FC236}">
                    <a16:creationId xmlns:a16="http://schemas.microsoft.com/office/drawing/2014/main" id="{33800B62-3410-4077-A0E7-361209776C2C}"/>
                  </a:ext>
                </a:extLst>
              </p:cNvPr>
              <p:cNvSpPr txBox="1"/>
              <p:nvPr/>
            </p:nvSpPr>
            <p:spPr>
              <a:xfrm>
                <a:off x="6618261" y="3661421"/>
                <a:ext cx="1837477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1" lang="zh-TW" altLang="en-US" sz="1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微軟正黑體" panose="020B0604030504040204" pitchFamily="34" charset="-120"/>
                  </a:rPr>
                  <a:t>生成有趣的圖片</a:t>
                </a:r>
                <a:endParaRPr kumimoji="1" lang="en-US" altLang="zh-TW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2" name="群組 1">
              <a:extLst>
                <a:ext uri="{FF2B5EF4-FFF2-40B4-BE49-F238E27FC236}">
                  <a16:creationId xmlns:a16="http://schemas.microsoft.com/office/drawing/2014/main" id="{FFDAC270-9AAC-4760-A7D8-A80159862B46}"/>
                </a:ext>
              </a:extLst>
            </p:cNvPr>
            <p:cNvGrpSpPr/>
            <p:nvPr/>
          </p:nvGrpSpPr>
          <p:grpSpPr>
            <a:xfrm>
              <a:off x="8035643" y="2188409"/>
              <a:ext cx="1837477" cy="1755215"/>
              <a:chOff x="8035643" y="2188409"/>
              <a:chExt cx="1837477" cy="1755215"/>
            </a:xfrm>
          </p:grpSpPr>
          <p:sp>
            <p:nvSpPr>
              <p:cNvPr id="53" name="文字方塊 52">
                <a:extLst>
                  <a:ext uri="{FF2B5EF4-FFF2-40B4-BE49-F238E27FC236}">
                    <a16:creationId xmlns:a16="http://schemas.microsoft.com/office/drawing/2014/main" id="{63BE3B50-2A1D-4DFE-A9F1-7652A01A6570}"/>
                  </a:ext>
                </a:extLst>
              </p:cNvPr>
              <p:cNvSpPr txBox="1"/>
              <p:nvPr/>
            </p:nvSpPr>
            <p:spPr>
              <a:xfrm>
                <a:off x="8035643" y="2188409"/>
                <a:ext cx="1837477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1" lang="zh-TW" altLang="en-US" sz="1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微軟正黑體" panose="020B0604030504040204" pitchFamily="34" charset="-120"/>
                  </a:rPr>
                  <a:t>機器人回覆人性化</a:t>
                </a:r>
                <a:endParaRPr kumimoji="1" lang="en-US" altLang="zh-TW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微軟正黑體" panose="020B0604030504040204" pitchFamily="34" charset="-120"/>
                </a:endParaRPr>
              </a:p>
            </p:txBody>
          </p:sp>
          <p:grpSp>
            <p:nvGrpSpPr>
              <p:cNvPr id="50" name="群組 49">
                <a:extLst>
                  <a:ext uri="{FF2B5EF4-FFF2-40B4-BE49-F238E27FC236}">
                    <a16:creationId xmlns:a16="http://schemas.microsoft.com/office/drawing/2014/main" id="{EB520FAA-7713-4882-BC08-70574EB21E8C}"/>
                  </a:ext>
                </a:extLst>
              </p:cNvPr>
              <p:cNvGrpSpPr/>
              <p:nvPr/>
            </p:nvGrpSpPr>
            <p:grpSpPr>
              <a:xfrm>
                <a:off x="8385633" y="2556678"/>
                <a:ext cx="1198456" cy="1386946"/>
                <a:chOff x="8411061" y="2746346"/>
                <a:chExt cx="1198456" cy="1386946"/>
              </a:xfrm>
            </p:grpSpPr>
            <p:pic>
              <p:nvPicPr>
                <p:cNvPr id="45" name="圖片 44">
                  <a:extLst>
                    <a:ext uri="{FF2B5EF4-FFF2-40B4-BE49-F238E27FC236}">
                      <a16:creationId xmlns:a16="http://schemas.microsoft.com/office/drawing/2014/main" id="{071125AC-1E1F-4536-842B-9E249B4D82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411061" y="2746346"/>
                  <a:ext cx="934242" cy="1386946"/>
                </a:xfrm>
                <a:prstGeom prst="rect">
                  <a:avLst/>
                </a:prstGeom>
              </p:spPr>
            </p:pic>
            <p:sp>
              <p:nvSpPr>
                <p:cNvPr id="49" name="語音泡泡: 矩形 48">
                  <a:extLst>
                    <a:ext uri="{FF2B5EF4-FFF2-40B4-BE49-F238E27FC236}">
                      <a16:creationId xmlns:a16="http://schemas.microsoft.com/office/drawing/2014/main" id="{3A9EDA87-94A7-4B0A-9FFE-15D2CFB7BA40}"/>
                    </a:ext>
                  </a:extLst>
                </p:cNvPr>
                <p:cNvSpPr/>
                <p:nvPr/>
              </p:nvSpPr>
              <p:spPr>
                <a:xfrm>
                  <a:off x="9070265" y="2746346"/>
                  <a:ext cx="539252" cy="265034"/>
                </a:xfrm>
                <a:prstGeom prst="wedgeRectCallout">
                  <a:avLst>
                    <a:gd name="adj1" fmla="val -41437"/>
                    <a:gd name="adj2" fmla="val 93516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0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Hello !</a:t>
                  </a:r>
                  <a:endParaRPr lang="zh-TW" altLang="en-US" sz="10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</p:grpSp>
      <p:pic>
        <p:nvPicPr>
          <p:cNvPr id="58" name="圖片 57">
            <a:extLst>
              <a:ext uri="{FF2B5EF4-FFF2-40B4-BE49-F238E27FC236}">
                <a16:creationId xmlns:a16="http://schemas.microsoft.com/office/drawing/2014/main" id="{41BA0B7C-459D-40E4-B06C-BB3991DA089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796709" y="5610430"/>
            <a:ext cx="2909515" cy="1120997"/>
          </a:xfrm>
          <a:prstGeom prst="rect">
            <a:avLst/>
          </a:prstGeom>
        </p:spPr>
      </p:pic>
      <p:sp>
        <p:nvSpPr>
          <p:cNvPr id="41" name="矩形: 圓角 40">
            <a:extLst>
              <a:ext uri="{FF2B5EF4-FFF2-40B4-BE49-F238E27FC236}">
                <a16:creationId xmlns:a16="http://schemas.microsoft.com/office/drawing/2014/main" id="{D5E40E29-2222-5403-911C-61A12EF1C1D0}"/>
              </a:ext>
            </a:extLst>
          </p:cNvPr>
          <p:cNvSpPr/>
          <p:nvPr/>
        </p:nvSpPr>
        <p:spPr>
          <a:xfrm>
            <a:off x="3415284" y="5274531"/>
            <a:ext cx="2932690" cy="1429588"/>
          </a:xfrm>
          <a:prstGeom prst="roundRect">
            <a:avLst/>
          </a:prstGeom>
          <a:solidFill>
            <a:srgbClr val="00206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TW" sz="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</a:t>
            </a:r>
            <a:r>
              <a:rPr kumimoji="1"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商業價值</a:t>
            </a:r>
            <a:endParaRPr kumimoji="1"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sz="3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kumimoji="1" lang="en-US" altLang="zh-TW" sz="3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運用相同的架構，可以延伸至不同領域。如：公文的撰寫、判決書大綱</a:t>
            </a:r>
          </a:p>
          <a:p>
            <a:pPr algn="ctr"/>
            <a:endParaRPr lang="zh-TW" altLang="en-US" sz="16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033" name="群組 1032">
            <a:extLst>
              <a:ext uri="{FF2B5EF4-FFF2-40B4-BE49-F238E27FC236}">
                <a16:creationId xmlns:a16="http://schemas.microsoft.com/office/drawing/2014/main" id="{5F23475C-33AA-996E-A52A-FF4979E54BDB}"/>
              </a:ext>
            </a:extLst>
          </p:cNvPr>
          <p:cNvGrpSpPr/>
          <p:nvPr/>
        </p:nvGrpSpPr>
        <p:grpSpPr>
          <a:xfrm>
            <a:off x="234797" y="717999"/>
            <a:ext cx="2852063" cy="4306587"/>
            <a:chOff x="219966" y="681055"/>
            <a:chExt cx="2852063" cy="4306587"/>
          </a:xfrm>
        </p:grpSpPr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CD7E4CD0-F045-BD3E-98B4-017181935055}"/>
                </a:ext>
              </a:extLst>
            </p:cNvPr>
            <p:cNvSpPr txBox="1"/>
            <p:nvPr/>
          </p:nvSpPr>
          <p:spPr>
            <a:xfrm>
              <a:off x="219966" y="4649088"/>
              <a:ext cx="28520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sz="1600" b="1" dirty="0">
                  <a:ea typeface="微軟正黑體" panose="020B0604030504040204" pitchFamily="34" charset="-120"/>
                </a:rPr>
                <a:t>手動輸入錯誤率高，效率不彰</a:t>
              </a: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7D9E456A-908B-2C86-DD98-FD5878016CF4}"/>
                </a:ext>
              </a:extLst>
            </p:cNvPr>
            <p:cNvSpPr txBox="1"/>
            <p:nvPr/>
          </p:nvSpPr>
          <p:spPr>
            <a:xfrm>
              <a:off x="219966" y="2309072"/>
              <a:ext cx="28520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sz="1600" b="1" dirty="0">
                  <a:ea typeface="微軟正黑體" panose="020B0604030504040204" pitchFamily="34" charset="-120"/>
                </a:rPr>
                <a:t>護理師需全手動輸入護理紀錄</a:t>
              </a:r>
            </a:p>
          </p:txBody>
        </p:sp>
        <p:grpSp>
          <p:nvGrpSpPr>
            <p:cNvPr id="1024" name="群組 1023">
              <a:extLst>
                <a:ext uri="{FF2B5EF4-FFF2-40B4-BE49-F238E27FC236}">
                  <a16:creationId xmlns:a16="http://schemas.microsoft.com/office/drawing/2014/main" id="{A1B7EDAF-BBC1-6AFE-4A61-32DE920D8E85}"/>
                </a:ext>
              </a:extLst>
            </p:cNvPr>
            <p:cNvGrpSpPr/>
            <p:nvPr/>
          </p:nvGrpSpPr>
          <p:grpSpPr>
            <a:xfrm>
              <a:off x="371333" y="681055"/>
              <a:ext cx="2549328" cy="3812105"/>
              <a:chOff x="423360" y="581787"/>
              <a:chExt cx="2549328" cy="3812105"/>
            </a:xfrm>
          </p:grpSpPr>
          <p:pic>
            <p:nvPicPr>
              <p:cNvPr id="8" name="圖片 7">
                <a:extLst>
                  <a:ext uri="{FF2B5EF4-FFF2-40B4-BE49-F238E27FC236}">
                    <a16:creationId xmlns:a16="http://schemas.microsoft.com/office/drawing/2014/main" id="{283EE779-7F3A-8502-DF81-EFB49C7EF4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941039" y="3356485"/>
                <a:ext cx="1022770" cy="953158"/>
              </a:xfrm>
              <a:prstGeom prst="rect">
                <a:avLst/>
              </a:prstGeom>
            </p:spPr>
          </p:pic>
          <p:grpSp>
            <p:nvGrpSpPr>
              <p:cNvPr id="63" name="群組 62">
                <a:extLst>
                  <a:ext uri="{FF2B5EF4-FFF2-40B4-BE49-F238E27FC236}">
                    <a16:creationId xmlns:a16="http://schemas.microsoft.com/office/drawing/2014/main" id="{9A4F6C77-E62B-6BAB-A5D9-ACD59C92C4A5}"/>
                  </a:ext>
                </a:extLst>
              </p:cNvPr>
              <p:cNvGrpSpPr/>
              <p:nvPr/>
            </p:nvGrpSpPr>
            <p:grpSpPr>
              <a:xfrm>
                <a:off x="423360" y="581787"/>
                <a:ext cx="2549328" cy="1541567"/>
                <a:chOff x="469540" y="581787"/>
                <a:chExt cx="2549328" cy="1541567"/>
              </a:xfrm>
            </p:grpSpPr>
            <p:pic>
              <p:nvPicPr>
                <p:cNvPr id="2052" name="Picture 4">
                  <a:extLst>
                    <a:ext uri="{FF2B5EF4-FFF2-40B4-BE49-F238E27FC236}">
                      <a16:creationId xmlns:a16="http://schemas.microsoft.com/office/drawing/2014/main" id="{CBE9B4EE-3D59-B996-AE44-474BE3C5FE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096392" y="840853"/>
                  <a:ext cx="922476" cy="92247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48" name="群組 47">
                  <a:extLst>
                    <a:ext uri="{FF2B5EF4-FFF2-40B4-BE49-F238E27FC236}">
                      <a16:creationId xmlns:a16="http://schemas.microsoft.com/office/drawing/2014/main" id="{F003734F-5A46-F2AB-7B50-F2829C76A47F}"/>
                    </a:ext>
                  </a:extLst>
                </p:cNvPr>
                <p:cNvGrpSpPr/>
                <p:nvPr/>
              </p:nvGrpSpPr>
              <p:grpSpPr>
                <a:xfrm>
                  <a:off x="469540" y="581787"/>
                  <a:ext cx="1541567" cy="1541567"/>
                  <a:chOff x="469541" y="581787"/>
                  <a:chExt cx="1541567" cy="1541567"/>
                </a:xfrm>
              </p:grpSpPr>
              <p:pic>
                <p:nvPicPr>
                  <p:cNvPr id="2050" name="Picture 2">
                    <a:extLst>
                      <a:ext uri="{FF2B5EF4-FFF2-40B4-BE49-F238E27FC236}">
                        <a16:creationId xmlns:a16="http://schemas.microsoft.com/office/drawing/2014/main" id="{945A9751-D508-48DC-56B0-2D7308D88CE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69541" y="581787"/>
                    <a:ext cx="1541567" cy="154156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4" name="Picture 2">
                    <a:extLst>
                      <a:ext uri="{FF2B5EF4-FFF2-40B4-BE49-F238E27FC236}">
                        <a16:creationId xmlns:a16="http://schemas.microsoft.com/office/drawing/2014/main" id="{E0EE51DE-88FF-4F51-9CC9-FCEA23973F4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6078" t="48991" r="54183" b="43397"/>
                  <a:stretch/>
                </p:blipFill>
                <p:spPr bwMode="auto">
                  <a:xfrm rot="10800000">
                    <a:off x="852771" y="1302091"/>
                    <a:ext cx="304282" cy="1173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47" name="矩形: 圓角 46">
                    <a:extLst>
                      <a:ext uri="{FF2B5EF4-FFF2-40B4-BE49-F238E27FC236}">
                        <a16:creationId xmlns:a16="http://schemas.microsoft.com/office/drawing/2014/main" id="{028679F0-E759-BD71-2A1F-E55F1B729704}"/>
                      </a:ext>
                    </a:extLst>
                  </p:cNvPr>
                  <p:cNvSpPr/>
                  <p:nvPr/>
                </p:nvSpPr>
                <p:spPr>
                  <a:xfrm>
                    <a:off x="1462087" y="1729534"/>
                    <a:ext cx="368292" cy="270447"/>
                  </a:xfrm>
                  <a:prstGeom prst="roundRect">
                    <a:avLst/>
                  </a:prstGeom>
                  <a:solidFill>
                    <a:srgbClr val="A4C9FF"/>
                  </a:solidFill>
                  <a:ln w="19050">
                    <a:solidFill>
                      <a:srgbClr val="315DC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</p:grpSp>
            <p:pic>
              <p:nvPicPr>
                <p:cNvPr id="2054" name="Picture 6">
                  <a:extLst>
                    <a:ext uri="{FF2B5EF4-FFF2-40B4-BE49-F238E27FC236}">
                      <a16:creationId xmlns:a16="http://schemas.microsoft.com/office/drawing/2014/main" id="{CFFE8B4D-427F-5F74-B323-6F8AFC9CC29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9357859">
                  <a:off x="1465225" y="800120"/>
                  <a:ext cx="770335" cy="77033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62" name="群組 61">
                <a:extLst>
                  <a:ext uri="{FF2B5EF4-FFF2-40B4-BE49-F238E27FC236}">
                    <a16:creationId xmlns:a16="http://schemas.microsoft.com/office/drawing/2014/main" id="{1B56AE33-AB39-6040-DCA0-BC6283061CFD}"/>
                  </a:ext>
                </a:extLst>
              </p:cNvPr>
              <p:cNvGrpSpPr/>
              <p:nvPr/>
            </p:nvGrpSpPr>
            <p:grpSpPr>
              <a:xfrm>
                <a:off x="469540" y="2852325"/>
                <a:ext cx="1541567" cy="1541567"/>
                <a:chOff x="469540" y="2852325"/>
                <a:chExt cx="1541567" cy="1541567"/>
              </a:xfrm>
            </p:grpSpPr>
            <p:grpSp>
              <p:nvGrpSpPr>
                <p:cNvPr id="54" name="群組 53">
                  <a:extLst>
                    <a:ext uri="{FF2B5EF4-FFF2-40B4-BE49-F238E27FC236}">
                      <a16:creationId xmlns:a16="http://schemas.microsoft.com/office/drawing/2014/main" id="{01A689D5-A3CC-B03D-2B87-3A2A44F7F677}"/>
                    </a:ext>
                  </a:extLst>
                </p:cNvPr>
                <p:cNvGrpSpPr/>
                <p:nvPr/>
              </p:nvGrpSpPr>
              <p:grpSpPr>
                <a:xfrm>
                  <a:off x="469540" y="2852325"/>
                  <a:ext cx="1541567" cy="1541567"/>
                  <a:chOff x="469541" y="553212"/>
                  <a:chExt cx="1541567" cy="1541567"/>
                </a:xfrm>
              </p:grpSpPr>
              <p:pic>
                <p:nvPicPr>
                  <p:cNvPr id="55" name="Picture 2">
                    <a:extLst>
                      <a:ext uri="{FF2B5EF4-FFF2-40B4-BE49-F238E27FC236}">
                        <a16:creationId xmlns:a16="http://schemas.microsoft.com/office/drawing/2014/main" id="{22855C04-3014-87C9-39AD-E0175721051F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69541" y="553212"/>
                    <a:ext cx="1541567" cy="154156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6" name="Picture 2">
                    <a:extLst>
                      <a:ext uri="{FF2B5EF4-FFF2-40B4-BE49-F238E27FC236}">
                        <a16:creationId xmlns:a16="http://schemas.microsoft.com/office/drawing/2014/main" id="{88850B5A-113C-09A7-D5EB-116B3C23541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6078" t="48991" r="54183" b="43397"/>
                  <a:stretch/>
                </p:blipFill>
                <p:spPr bwMode="auto">
                  <a:xfrm rot="10800000">
                    <a:off x="852771" y="1302091"/>
                    <a:ext cx="304282" cy="1173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57" name="矩形: 圓角 56">
                    <a:extLst>
                      <a:ext uri="{FF2B5EF4-FFF2-40B4-BE49-F238E27FC236}">
                        <a16:creationId xmlns:a16="http://schemas.microsoft.com/office/drawing/2014/main" id="{2D8EDFE5-42D5-3C6A-BC7D-678076D5B5C3}"/>
                      </a:ext>
                    </a:extLst>
                  </p:cNvPr>
                  <p:cNvSpPr/>
                  <p:nvPr/>
                </p:nvSpPr>
                <p:spPr>
                  <a:xfrm>
                    <a:off x="1462087" y="1729534"/>
                    <a:ext cx="368292" cy="270447"/>
                  </a:xfrm>
                  <a:prstGeom prst="roundRect">
                    <a:avLst/>
                  </a:prstGeom>
                  <a:solidFill>
                    <a:srgbClr val="A4C9FF"/>
                  </a:solidFill>
                  <a:ln w="19050">
                    <a:solidFill>
                      <a:srgbClr val="315DC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</p:grpSp>
            <p:pic>
              <p:nvPicPr>
                <p:cNvPr id="2056" name="Picture 8">
                  <a:extLst>
                    <a:ext uri="{FF2B5EF4-FFF2-40B4-BE49-F238E27FC236}">
                      <a16:creationId xmlns:a16="http://schemas.microsoft.com/office/drawing/2014/main" id="{D8F7E887-4E0C-ABF9-1755-99B297DB042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64629" y="3993682"/>
                  <a:ext cx="343987" cy="34398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1" name="圖片 60">
                  <a:extLst>
                    <a:ext uri="{FF2B5EF4-FFF2-40B4-BE49-F238E27FC236}">
                      <a16:creationId xmlns:a16="http://schemas.microsoft.com/office/drawing/2014/main" id="{9781BFF9-49CF-B396-9EB1-9F7AF8CE97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 flipH="1">
                  <a:off x="757108" y="3572050"/>
                  <a:ext cx="109581" cy="105101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26" name="矩形: 圓角 1025">
            <a:extLst>
              <a:ext uri="{FF2B5EF4-FFF2-40B4-BE49-F238E27FC236}">
                <a16:creationId xmlns:a16="http://schemas.microsoft.com/office/drawing/2014/main" id="{F58659DC-8DDD-79BE-B671-9E9F9711E930}"/>
              </a:ext>
            </a:extLst>
          </p:cNvPr>
          <p:cNvSpPr/>
          <p:nvPr/>
        </p:nvSpPr>
        <p:spPr>
          <a:xfrm>
            <a:off x="483628" y="151295"/>
            <a:ext cx="2354400" cy="50180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7150">
            <a:solidFill>
              <a:srgbClr val="B6C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5409C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Before</a:t>
            </a:r>
          </a:p>
        </p:txBody>
      </p:sp>
      <p:sp>
        <p:nvSpPr>
          <p:cNvPr id="1027" name="矩形: 圓角 1026">
            <a:extLst>
              <a:ext uri="{FF2B5EF4-FFF2-40B4-BE49-F238E27FC236}">
                <a16:creationId xmlns:a16="http://schemas.microsoft.com/office/drawing/2014/main" id="{871505E6-5757-1175-498B-A4DCE8674FA3}"/>
              </a:ext>
            </a:extLst>
          </p:cNvPr>
          <p:cNvSpPr/>
          <p:nvPr/>
        </p:nvSpPr>
        <p:spPr>
          <a:xfrm>
            <a:off x="3704429" y="140844"/>
            <a:ext cx="2354400" cy="500400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B6C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rgbClr val="5409C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After</a:t>
            </a:r>
          </a:p>
        </p:txBody>
      </p:sp>
      <p:grpSp>
        <p:nvGrpSpPr>
          <p:cNvPr id="1035" name="群組 1034">
            <a:extLst>
              <a:ext uri="{FF2B5EF4-FFF2-40B4-BE49-F238E27FC236}">
                <a16:creationId xmlns:a16="http://schemas.microsoft.com/office/drawing/2014/main" id="{0CBAF0C9-F082-266D-CEB5-A5E37ACD6BBC}"/>
              </a:ext>
            </a:extLst>
          </p:cNvPr>
          <p:cNvGrpSpPr/>
          <p:nvPr/>
        </p:nvGrpSpPr>
        <p:grpSpPr>
          <a:xfrm>
            <a:off x="3365830" y="860933"/>
            <a:ext cx="3062057" cy="4145181"/>
            <a:chOff x="3341666" y="842461"/>
            <a:chExt cx="3062057" cy="4145181"/>
          </a:xfrm>
        </p:grpSpPr>
        <p:pic>
          <p:nvPicPr>
            <p:cNvPr id="27" name="圖片 26">
              <a:extLst>
                <a:ext uri="{FF2B5EF4-FFF2-40B4-BE49-F238E27FC236}">
                  <a16:creationId xmlns:a16="http://schemas.microsoft.com/office/drawing/2014/main" id="{770161F4-728F-376E-0358-8A68DB3A5D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211790" y="3487717"/>
              <a:ext cx="953004" cy="849309"/>
            </a:xfrm>
            <a:prstGeom prst="rect">
              <a:avLst/>
            </a:prstGeom>
          </p:spPr>
        </p:pic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094714E0-0855-0F90-3DE7-B29211A21B5C}"/>
                </a:ext>
              </a:extLst>
            </p:cNvPr>
            <p:cNvSpPr txBox="1"/>
            <p:nvPr/>
          </p:nvSpPr>
          <p:spPr>
            <a:xfrm>
              <a:off x="3341666" y="4649088"/>
              <a:ext cx="30620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AI</a:t>
              </a:r>
              <a:r>
                <a:rPr kumimoji="1"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產生護理紀錄速度快正確率高</a:t>
              </a:r>
            </a:p>
          </p:txBody>
        </p:sp>
        <p:sp>
          <p:nvSpPr>
            <p:cNvPr id="1029" name="文字方塊 1028">
              <a:extLst>
                <a:ext uri="{FF2B5EF4-FFF2-40B4-BE49-F238E27FC236}">
                  <a16:creationId xmlns:a16="http://schemas.microsoft.com/office/drawing/2014/main" id="{239AF97C-D05A-28C9-F4EE-BAD77A2C9D48}"/>
                </a:ext>
              </a:extLst>
            </p:cNvPr>
            <p:cNvSpPr txBox="1"/>
            <p:nvPr/>
          </p:nvSpPr>
          <p:spPr>
            <a:xfrm>
              <a:off x="3643356" y="2309072"/>
              <a:ext cx="26516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AI</a:t>
              </a:r>
              <a:r>
                <a:rPr kumimoji="1"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透過關鍵字產生護理紀錄</a:t>
              </a:r>
            </a:p>
          </p:txBody>
        </p:sp>
        <p:grpSp>
          <p:nvGrpSpPr>
            <p:cNvPr id="1034" name="群組 1033">
              <a:extLst>
                <a:ext uri="{FF2B5EF4-FFF2-40B4-BE49-F238E27FC236}">
                  <a16:creationId xmlns:a16="http://schemas.microsoft.com/office/drawing/2014/main" id="{DBEB42B8-88AB-3DE2-CFE2-3D9DF63FE0FC}"/>
                </a:ext>
              </a:extLst>
            </p:cNvPr>
            <p:cNvGrpSpPr/>
            <p:nvPr/>
          </p:nvGrpSpPr>
          <p:grpSpPr>
            <a:xfrm>
              <a:off x="3592152" y="842461"/>
              <a:ext cx="2743169" cy="1206316"/>
              <a:chOff x="3592152" y="842461"/>
              <a:chExt cx="2743169" cy="1206316"/>
            </a:xfrm>
          </p:grpSpPr>
          <p:pic>
            <p:nvPicPr>
              <p:cNvPr id="2058" name="Picture 10">
                <a:extLst>
                  <a:ext uri="{FF2B5EF4-FFF2-40B4-BE49-F238E27FC236}">
                    <a16:creationId xmlns:a16="http://schemas.microsoft.com/office/drawing/2014/main" id="{840FA4C6-342F-26EC-BC2C-4D9840C3FE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81744" y="895200"/>
                <a:ext cx="1153577" cy="11535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032" name="群組 1031">
                <a:extLst>
                  <a:ext uri="{FF2B5EF4-FFF2-40B4-BE49-F238E27FC236}">
                    <a16:creationId xmlns:a16="http://schemas.microsoft.com/office/drawing/2014/main" id="{01C3B135-1B69-B4DC-3973-0AD5AAF93B16}"/>
                  </a:ext>
                </a:extLst>
              </p:cNvPr>
              <p:cNvGrpSpPr/>
              <p:nvPr/>
            </p:nvGrpSpPr>
            <p:grpSpPr>
              <a:xfrm>
                <a:off x="3592152" y="842461"/>
                <a:ext cx="1027232" cy="1177289"/>
                <a:chOff x="3675276" y="842461"/>
                <a:chExt cx="1027232" cy="1177289"/>
              </a:xfrm>
            </p:grpSpPr>
            <p:pic>
              <p:nvPicPr>
                <p:cNvPr id="2062" name="Picture 14">
                  <a:extLst>
                    <a:ext uri="{FF2B5EF4-FFF2-40B4-BE49-F238E27FC236}">
                      <a16:creationId xmlns:a16="http://schemas.microsoft.com/office/drawing/2014/main" id="{D99CB75D-8DF6-4DE1-EB48-C2D813A3D8B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75276" y="842461"/>
                  <a:ext cx="1027232" cy="10272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31" name="矩形 1030">
                  <a:extLst>
                    <a:ext uri="{FF2B5EF4-FFF2-40B4-BE49-F238E27FC236}">
                      <a16:creationId xmlns:a16="http://schemas.microsoft.com/office/drawing/2014/main" id="{D1A1382D-8969-7BF7-081A-7278C766A809}"/>
                    </a:ext>
                  </a:extLst>
                </p:cNvPr>
                <p:cNvSpPr/>
                <p:nvPr/>
              </p:nvSpPr>
              <p:spPr>
                <a:xfrm>
                  <a:off x="3772817" y="1787800"/>
                  <a:ext cx="827321" cy="231950"/>
                </a:xfrm>
                <a:prstGeom prst="rect">
                  <a:avLst/>
                </a:prstGeom>
                <a:solidFill>
                  <a:srgbClr val="2980B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sz="10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Keywords</a:t>
                  </a:r>
                  <a:endParaRPr lang="zh-TW" altLang="en-US" sz="1000" b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pic>
            <p:nvPicPr>
              <p:cNvPr id="2064" name="Picture 16">
                <a:extLst>
                  <a:ext uri="{FF2B5EF4-FFF2-40B4-BE49-F238E27FC236}">
                    <a16:creationId xmlns:a16="http://schemas.microsoft.com/office/drawing/2014/main" id="{99D99872-12F8-5EE8-FC6D-46E217E92EE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542912">
                <a:off x="4712151" y="1359622"/>
                <a:ext cx="363750" cy="3637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66" name="Picture 18">
              <a:extLst>
                <a:ext uri="{FF2B5EF4-FFF2-40B4-BE49-F238E27FC236}">
                  <a16:creationId xmlns:a16="http://schemas.microsoft.com/office/drawing/2014/main" id="{06F2E92F-12A0-AD1F-F860-E0A1127A34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/>
            <a:srcRect/>
            <a:stretch/>
          </p:blipFill>
          <p:spPr bwMode="auto">
            <a:xfrm>
              <a:off x="3789867" y="3156747"/>
              <a:ext cx="1336667" cy="1336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>
            <a:extLst>
              <a:ext uri="{FF2B5EF4-FFF2-40B4-BE49-F238E27FC236}">
                <a16:creationId xmlns:a16="http://schemas.microsoft.com/office/drawing/2014/main" id="{5549F39B-2F99-4282-8DB4-ADB24DECD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2687" y="5333172"/>
            <a:ext cx="369357" cy="369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9DBA21DC-E20D-4350-97BD-7DCC15F8B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51261" y="5383414"/>
            <a:ext cx="353764" cy="353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0" name="群組 59">
            <a:extLst>
              <a:ext uri="{FF2B5EF4-FFF2-40B4-BE49-F238E27FC236}">
                <a16:creationId xmlns:a16="http://schemas.microsoft.com/office/drawing/2014/main" id="{D37AC5FC-73B7-465D-8675-A40A6F25F0CB}"/>
              </a:ext>
            </a:extLst>
          </p:cNvPr>
          <p:cNvGrpSpPr/>
          <p:nvPr/>
        </p:nvGrpSpPr>
        <p:grpSpPr>
          <a:xfrm>
            <a:off x="6786535" y="4276448"/>
            <a:ext cx="2929862" cy="1187529"/>
            <a:chOff x="6787887" y="4884396"/>
            <a:chExt cx="2929862" cy="1599433"/>
          </a:xfrm>
        </p:grpSpPr>
        <p:pic>
          <p:nvPicPr>
            <p:cNvPr id="64" name="圖片 63">
              <a:extLst>
                <a:ext uri="{FF2B5EF4-FFF2-40B4-BE49-F238E27FC236}">
                  <a16:creationId xmlns:a16="http://schemas.microsoft.com/office/drawing/2014/main" id="{A3EBCBDD-3AAF-415E-BC59-028600F09E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t="-1" b="33568"/>
            <a:stretch/>
          </p:blipFill>
          <p:spPr>
            <a:xfrm>
              <a:off x="6787887" y="5293577"/>
              <a:ext cx="2929862" cy="1190252"/>
            </a:xfrm>
            <a:prstGeom prst="rect">
              <a:avLst/>
            </a:prstGeom>
          </p:spPr>
        </p:pic>
        <p:sp>
          <p:nvSpPr>
            <p:cNvPr id="65" name="文字方塊 64">
              <a:extLst>
                <a:ext uri="{FF2B5EF4-FFF2-40B4-BE49-F238E27FC236}">
                  <a16:creationId xmlns:a16="http://schemas.microsoft.com/office/drawing/2014/main" id="{56D7524A-8EEB-4292-8209-DC1327730512}"/>
                </a:ext>
              </a:extLst>
            </p:cNvPr>
            <p:cNvSpPr txBox="1"/>
            <p:nvPr/>
          </p:nvSpPr>
          <p:spPr>
            <a:xfrm>
              <a:off x="7325884" y="4884396"/>
              <a:ext cx="183747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zh-TW" alt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微軟正黑體" panose="020B0604030504040204" pitchFamily="34" charset="-120"/>
                </a:rPr>
                <a:t>生成判決書綱要</a:t>
              </a:r>
              <a:endParaRPr kumimoji="1" lang="en-US" altLang="zh-TW" sz="1400" b="1" dirty="0">
                <a:solidFill>
                  <a:schemeClr val="tx1">
                    <a:lumMod val="95000"/>
                    <a:lumOff val="5000"/>
                  </a:schemeClr>
                </a:solidFill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5532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0C6716A9-B98A-45D0-9216-6C20EEEFEC71}"/>
              </a:ext>
            </a:extLst>
          </p:cNvPr>
          <p:cNvSpPr/>
          <p:nvPr/>
        </p:nvSpPr>
        <p:spPr>
          <a:xfrm>
            <a:off x="6586715" y="-4174"/>
            <a:ext cx="3356527" cy="6858000"/>
          </a:xfrm>
          <a:prstGeom prst="rect">
            <a:avLst/>
          </a:prstGeom>
          <a:solidFill>
            <a:srgbClr val="F9FB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8907FBA8-A3D7-81A7-753A-CA825C24A1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065" t="25061" r="5255" b="25490"/>
          <a:stretch/>
        </p:blipFill>
        <p:spPr>
          <a:xfrm>
            <a:off x="107580" y="887759"/>
            <a:ext cx="3060000" cy="173623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499683C0-6A2E-2460-DBDF-3D0AC1CF2E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825" t="1236" r="3692" b="36400"/>
          <a:stretch/>
        </p:blipFill>
        <p:spPr>
          <a:xfrm>
            <a:off x="71720" y="3691402"/>
            <a:ext cx="3060000" cy="1732682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FF7D6FF1-3CF8-3A43-8C31-52FD05E0C615}"/>
              </a:ext>
            </a:extLst>
          </p:cNvPr>
          <p:cNvSpPr/>
          <p:nvPr/>
        </p:nvSpPr>
        <p:spPr>
          <a:xfrm>
            <a:off x="1443318" y="3621741"/>
            <a:ext cx="1532964" cy="1344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D0EDD327-6771-FA05-6A55-30BFE8E1C8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8" t="25863" r="2305" b="30563"/>
          <a:stretch/>
        </p:blipFill>
        <p:spPr>
          <a:xfrm>
            <a:off x="3423794" y="1016001"/>
            <a:ext cx="3060000" cy="1493738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842487D1-088D-B3FD-0796-D2BE37839C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97" t="2556" r="2621" b="36264"/>
          <a:stretch/>
        </p:blipFill>
        <p:spPr>
          <a:xfrm>
            <a:off x="3423794" y="3792614"/>
            <a:ext cx="3060000" cy="1649941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AE02FD69-9CAB-AE67-03D8-8B8B85892547}"/>
              </a:ext>
            </a:extLst>
          </p:cNvPr>
          <p:cNvSpPr txBox="1"/>
          <p:nvPr/>
        </p:nvSpPr>
        <p:spPr>
          <a:xfrm>
            <a:off x="6645111" y="-4174"/>
            <a:ext cx="3192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spc="3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2400" b="1" spc="3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護理紀錄產生器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3297F70-EA83-8FEF-2DB9-4A64F00C6B19}"/>
              </a:ext>
            </a:extLst>
          </p:cNvPr>
          <p:cNvSpPr txBox="1"/>
          <p:nvPr/>
        </p:nvSpPr>
        <p:spPr>
          <a:xfrm>
            <a:off x="6610284" y="809521"/>
            <a:ext cx="3262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透過人工智慧</a:t>
            </a:r>
            <a:r>
              <a:rPr lang="zh-TW" altLang="en-US" sz="1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解決醫院效率低落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的問題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9A880ED5-736B-8E74-BE31-F4B8BC60B26E}"/>
              </a:ext>
            </a:extLst>
          </p:cNvPr>
          <p:cNvSpPr/>
          <p:nvPr/>
        </p:nvSpPr>
        <p:spPr>
          <a:xfrm>
            <a:off x="3775161" y="173893"/>
            <a:ext cx="2355273" cy="618650"/>
          </a:xfrm>
          <a:prstGeom prst="roundRect">
            <a:avLst/>
          </a:prstGeom>
          <a:noFill/>
          <a:ln w="57150">
            <a:solidFill>
              <a:srgbClr val="5C0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rgbClr val="5C087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護理師情境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13A5D573-64F9-E7A5-B23C-DE9E9B2DC179}"/>
              </a:ext>
            </a:extLst>
          </p:cNvPr>
          <p:cNvSpPr/>
          <p:nvPr/>
        </p:nvSpPr>
        <p:spPr>
          <a:xfrm>
            <a:off x="459943" y="173893"/>
            <a:ext cx="2355273" cy="618650"/>
          </a:xfrm>
          <a:prstGeom prst="roundRect">
            <a:avLst/>
          </a:prstGeom>
          <a:noFill/>
          <a:ln w="57150">
            <a:solidFill>
              <a:srgbClr val="4A8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rgbClr val="4A8ABD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行政情境</a:t>
            </a:r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5AA51C76-6DC4-11F0-572F-723B03D99223}"/>
              </a:ext>
            </a:extLst>
          </p:cNvPr>
          <p:cNvSpPr/>
          <p:nvPr/>
        </p:nvSpPr>
        <p:spPr>
          <a:xfrm>
            <a:off x="134213" y="5558553"/>
            <a:ext cx="2935013" cy="823377"/>
          </a:xfrm>
          <a:prstGeom prst="roundRect">
            <a:avLst/>
          </a:prstGeom>
          <a:solidFill>
            <a:srgbClr val="7BBDF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依照對應的格式及</a:t>
            </a:r>
            <a:endParaRPr lang="en-US" altLang="zh-TW" sz="16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重點文句產生完整公文</a:t>
            </a: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28A8770C-18B2-F9E8-ED18-8391F07C279F}"/>
              </a:ext>
            </a:extLst>
          </p:cNvPr>
          <p:cNvSpPr/>
          <p:nvPr/>
        </p:nvSpPr>
        <p:spPr>
          <a:xfrm>
            <a:off x="170072" y="2644208"/>
            <a:ext cx="2935013" cy="823377"/>
          </a:xfrm>
          <a:prstGeom prst="roundRect">
            <a:avLst/>
          </a:prstGeom>
          <a:solidFill>
            <a:srgbClr val="7BBDF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過去問題</a:t>
            </a:r>
            <a:endParaRPr lang="en-US" altLang="zh-TW" sz="16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5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5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重複性業務多易感到疲乏</a:t>
            </a: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8817494C-678E-616A-0549-356DDB16CB03}"/>
              </a:ext>
            </a:extLst>
          </p:cNvPr>
          <p:cNvSpPr/>
          <p:nvPr/>
        </p:nvSpPr>
        <p:spPr>
          <a:xfrm>
            <a:off x="3497442" y="2644208"/>
            <a:ext cx="2935013" cy="823377"/>
          </a:xfrm>
          <a:prstGeom prst="roundRect">
            <a:avLst/>
          </a:prstGeom>
          <a:solidFill>
            <a:srgbClr val="AF76FA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過去問題</a:t>
            </a:r>
            <a:endParaRPr lang="en-US" altLang="zh-TW" sz="16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5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5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手動輸入資料效率差</a:t>
            </a:r>
          </a:p>
        </p:txBody>
      </p:sp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13B063EB-72FC-5761-8717-00FA7180DFA7}"/>
              </a:ext>
            </a:extLst>
          </p:cNvPr>
          <p:cNvSpPr/>
          <p:nvPr/>
        </p:nvSpPr>
        <p:spPr>
          <a:xfrm>
            <a:off x="3497442" y="5558553"/>
            <a:ext cx="2935013" cy="823377"/>
          </a:xfrm>
          <a:prstGeom prst="roundRect">
            <a:avLst/>
          </a:prstGeom>
          <a:solidFill>
            <a:srgbClr val="AF76FA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透過關鍵字</a:t>
            </a:r>
            <a:endParaRPr lang="en-US" altLang="zh-TW" sz="16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自動產生護理紀錄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A47B0B6-B1C0-460B-AD56-8CF7B0AB8716}"/>
              </a:ext>
            </a:extLst>
          </p:cNvPr>
          <p:cNvSpPr txBox="1"/>
          <p:nvPr/>
        </p:nvSpPr>
        <p:spPr>
          <a:xfrm>
            <a:off x="6607652" y="6552054"/>
            <a:ext cx="3267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藍智輝 陳銘宏 顧晉瑋 周宸宇 蔡承瀚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38C6134-3D70-4D2E-B143-5205139A1CCC}"/>
              </a:ext>
            </a:extLst>
          </p:cNvPr>
          <p:cNvSpPr txBox="1"/>
          <p:nvPr/>
        </p:nvSpPr>
        <p:spPr>
          <a:xfrm>
            <a:off x="6446405" y="317374"/>
            <a:ext cx="35900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Procedural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 </a:t>
            </a:r>
            <a:r>
              <a:rPr lang="zh-TW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Automaton</a:t>
            </a:r>
            <a:endParaRPr lang="zh-TW" altLang="en-US" sz="220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1804FD1C-6C4E-48C3-B017-E99B51627AFF}"/>
              </a:ext>
            </a:extLst>
          </p:cNvPr>
          <p:cNvSpPr/>
          <p:nvPr/>
        </p:nvSpPr>
        <p:spPr>
          <a:xfrm>
            <a:off x="6738760" y="721643"/>
            <a:ext cx="3005307" cy="4571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B177333D-7192-477F-9EA3-17366DCB0ABE}"/>
              </a:ext>
            </a:extLst>
          </p:cNvPr>
          <p:cNvGrpSpPr/>
          <p:nvPr/>
        </p:nvGrpSpPr>
        <p:grpSpPr>
          <a:xfrm>
            <a:off x="6679154" y="1130250"/>
            <a:ext cx="3124518" cy="384636"/>
            <a:chOff x="6713198" y="1946860"/>
            <a:chExt cx="3124518" cy="384636"/>
          </a:xfrm>
        </p:grpSpPr>
        <p:sp>
          <p:nvSpPr>
            <p:cNvPr id="70" name="矩形: 圓角 69">
              <a:extLst>
                <a:ext uri="{FF2B5EF4-FFF2-40B4-BE49-F238E27FC236}">
                  <a16:creationId xmlns:a16="http://schemas.microsoft.com/office/drawing/2014/main" id="{DD4CB388-EE78-444B-96AF-C0D12100EBB2}"/>
                </a:ext>
              </a:extLst>
            </p:cNvPr>
            <p:cNvSpPr/>
            <p:nvPr/>
          </p:nvSpPr>
          <p:spPr>
            <a:xfrm>
              <a:off x="6760390" y="1977596"/>
              <a:ext cx="3012983" cy="32316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800" b="1" i="0" u="none" strike="noStrike" cap="none" dirty="0">
                  <a:solidFill>
                    <a:schemeClr val="bg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輸入患者症狀關鍵字</a:t>
              </a:r>
            </a:p>
          </p:txBody>
        </p:sp>
        <p:grpSp>
          <p:nvGrpSpPr>
            <p:cNvPr id="84" name="群組 83">
              <a:extLst>
                <a:ext uri="{FF2B5EF4-FFF2-40B4-BE49-F238E27FC236}">
                  <a16:creationId xmlns:a16="http://schemas.microsoft.com/office/drawing/2014/main" id="{205689A8-951F-4B3B-964E-81E788379F9F}"/>
                </a:ext>
              </a:extLst>
            </p:cNvPr>
            <p:cNvGrpSpPr/>
            <p:nvPr/>
          </p:nvGrpSpPr>
          <p:grpSpPr>
            <a:xfrm>
              <a:off x="9453080" y="1946860"/>
              <a:ext cx="384636" cy="384636"/>
              <a:chOff x="9453080" y="1943675"/>
              <a:chExt cx="384636" cy="384636"/>
            </a:xfrm>
          </p:grpSpPr>
          <p:sp>
            <p:nvSpPr>
              <p:cNvPr id="79" name="流程圖: 接點 78">
                <a:extLst>
                  <a:ext uri="{FF2B5EF4-FFF2-40B4-BE49-F238E27FC236}">
                    <a16:creationId xmlns:a16="http://schemas.microsoft.com/office/drawing/2014/main" id="{E913A83D-3F0C-44DF-8DDF-537E4896D112}"/>
                  </a:ext>
                </a:extLst>
              </p:cNvPr>
              <p:cNvSpPr/>
              <p:nvPr/>
            </p:nvSpPr>
            <p:spPr>
              <a:xfrm>
                <a:off x="9453080" y="1943675"/>
                <a:ext cx="384636" cy="384636"/>
              </a:xfrm>
              <a:prstGeom prst="flowChartConnector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80" name="圖片 79">
                <a:extLst>
                  <a:ext uri="{FF2B5EF4-FFF2-40B4-BE49-F238E27FC236}">
                    <a16:creationId xmlns:a16="http://schemas.microsoft.com/office/drawing/2014/main" id="{5309E8EB-3A68-468A-A561-3D5E6C26E9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chemeClr val="accent4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 rot="10800000">
                <a:off x="9509164" y="2000709"/>
                <a:ext cx="281987" cy="281987"/>
              </a:xfrm>
              <a:prstGeom prst="rect">
                <a:avLst/>
              </a:prstGeom>
            </p:spPr>
          </p:pic>
        </p:grpSp>
        <p:grpSp>
          <p:nvGrpSpPr>
            <p:cNvPr id="83" name="群組 82">
              <a:extLst>
                <a:ext uri="{FF2B5EF4-FFF2-40B4-BE49-F238E27FC236}">
                  <a16:creationId xmlns:a16="http://schemas.microsoft.com/office/drawing/2014/main" id="{BE134675-9D70-4C39-855D-B116AC7B1D42}"/>
                </a:ext>
              </a:extLst>
            </p:cNvPr>
            <p:cNvGrpSpPr/>
            <p:nvPr/>
          </p:nvGrpSpPr>
          <p:grpSpPr>
            <a:xfrm>
              <a:off x="6713198" y="1946860"/>
              <a:ext cx="384636" cy="384636"/>
              <a:chOff x="6860281" y="2847496"/>
              <a:chExt cx="384636" cy="384636"/>
            </a:xfrm>
          </p:grpSpPr>
          <p:sp>
            <p:nvSpPr>
              <p:cNvPr id="82" name="流程圖: 接點 81">
                <a:extLst>
                  <a:ext uri="{FF2B5EF4-FFF2-40B4-BE49-F238E27FC236}">
                    <a16:creationId xmlns:a16="http://schemas.microsoft.com/office/drawing/2014/main" id="{65836CF7-494F-4308-82E1-7311E084E60C}"/>
                  </a:ext>
                </a:extLst>
              </p:cNvPr>
              <p:cNvSpPr/>
              <p:nvPr/>
            </p:nvSpPr>
            <p:spPr>
              <a:xfrm>
                <a:off x="6860281" y="2847496"/>
                <a:ext cx="384636" cy="384636"/>
              </a:xfrm>
              <a:prstGeom prst="flowChartConnector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81" name="圖片 80">
                <a:extLst>
                  <a:ext uri="{FF2B5EF4-FFF2-40B4-BE49-F238E27FC236}">
                    <a16:creationId xmlns:a16="http://schemas.microsoft.com/office/drawing/2014/main" id="{00BF2B7B-9459-485F-B6E7-5B01E60764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60281" y="2847496"/>
                <a:ext cx="384636" cy="384636"/>
              </a:xfrm>
              <a:prstGeom prst="rect">
                <a:avLst/>
              </a:prstGeom>
            </p:spPr>
          </p:pic>
        </p:grpSp>
      </p:grpSp>
      <p:sp>
        <p:nvSpPr>
          <p:cNvPr id="87" name="AutoShape 2" descr="Number 2">
            <a:extLst>
              <a:ext uri="{FF2B5EF4-FFF2-40B4-BE49-F238E27FC236}">
                <a16:creationId xmlns:a16="http://schemas.microsoft.com/office/drawing/2014/main" id="{1158517A-7779-4912-8A8E-61D7F52F35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0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D018372A-47D3-46CB-AB71-C6564DD57F43}"/>
              </a:ext>
            </a:extLst>
          </p:cNvPr>
          <p:cNvGrpSpPr/>
          <p:nvPr/>
        </p:nvGrpSpPr>
        <p:grpSpPr>
          <a:xfrm>
            <a:off x="6680078" y="2879887"/>
            <a:ext cx="3122670" cy="384636"/>
            <a:chOff x="6714122" y="4054637"/>
            <a:chExt cx="3122670" cy="384636"/>
          </a:xfrm>
        </p:grpSpPr>
        <p:sp>
          <p:nvSpPr>
            <p:cNvPr id="40" name="矩形: 圓角 39">
              <a:extLst>
                <a:ext uri="{FF2B5EF4-FFF2-40B4-BE49-F238E27FC236}">
                  <a16:creationId xmlns:a16="http://schemas.microsoft.com/office/drawing/2014/main" id="{2EBB8EDB-32CC-4785-AFA0-5F0262A84E25}"/>
                </a:ext>
              </a:extLst>
            </p:cNvPr>
            <p:cNvSpPr/>
            <p:nvPr/>
          </p:nvSpPr>
          <p:spPr>
            <a:xfrm>
              <a:off x="6761315" y="4085373"/>
              <a:ext cx="3012983" cy="32316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 i="0" u="none" strike="noStrike" cap="none" dirty="0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AI</a:t>
              </a:r>
              <a:r>
                <a:rPr lang="zh-TW" altLang="en-US" b="1" i="0" u="none" strike="noStrike" cap="none" dirty="0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自動產生紀錄格式</a:t>
              </a:r>
            </a:p>
          </p:txBody>
        </p:sp>
        <p:grpSp>
          <p:nvGrpSpPr>
            <p:cNvPr id="77" name="群組 76">
              <a:extLst>
                <a:ext uri="{FF2B5EF4-FFF2-40B4-BE49-F238E27FC236}">
                  <a16:creationId xmlns:a16="http://schemas.microsoft.com/office/drawing/2014/main" id="{0249C2B8-EB98-41DB-AD8C-CC43392391C3}"/>
                </a:ext>
              </a:extLst>
            </p:cNvPr>
            <p:cNvGrpSpPr/>
            <p:nvPr/>
          </p:nvGrpSpPr>
          <p:grpSpPr>
            <a:xfrm>
              <a:off x="9452156" y="4054637"/>
              <a:ext cx="384636" cy="384636"/>
              <a:chOff x="9405996" y="3976081"/>
              <a:chExt cx="384636" cy="384636"/>
            </a:xfrm>
          </p:grpSpPr>
          <p:sp>
            <p:nvSpPr>
              <p:cNvPr id="75" name="流程圖: 接點 74">
                <a:extLst>
                  <a:ext uri="{FF2B5EF4-FFF2-40B4-BE49-F238E27FC236}">
                    <a16:creationId xmlns:a16="http://schemas.microsoft.com/office/drawing/2014/main" id="{1678A435-5BCF-4A1D-802C-09E2E5845C95}"/>
                  </a:ext>
                </a:extLst>
              </p:cNvPr>
              <p:cNvSpPr/>
              <p:nvPr/>
            </p:nvSpPr>
            <p:spPr>
              <a:xfrm>
                <a:off x="9405996" y="3976081"/>
                <a:ext cx="384636" cy="384636"/>
              </a:xfrm>
              <a:prstGeom prst="flowChartConnector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73" name="圖片 72">
                <a:extLst>
                  <a:ext uri="{FF2B5EF4-FFF2-40B4-BE49-F238E27FC236}">
                    <a16:creationId xmlns:a16="http://schemas.microsoft.com/office/drawing/2014/main" id="{F5BA843A-DFF1-425D-B216-38508F4B10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chemeClr val="accent4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 rot="10800000">
                <a:off x="9462080" y="4033115"/>
                <a:ext cx="281987" cy="281987"/>
              </a:xfrm>
              <a:prstGeom prst="rect">
                <a:avLst/>
              </a:prstGeom>
            </p:spPr>
          </p:pic>
        </p:grpSp>
        <p:grpSp>
          <p:nvGrpSpPr>
            <p:cNvPr id="88" name="群組 87">
              <a:extLst>
                <a:ext uri="{FF2B5EF4-FFF2-40B4-BE49-F238E27FC236}">
                  <a16:creationId xmlns:a16="http://schemas.microsoft.com/office/drawing/2014/main" id="{6EDFDCD4-E0AC-4D59-87A6-F66BA99883DC}"/>
                </a:ext>
              </a:extLst>
            </p:cNvPr>
            <p:cNvGrpSpPr/>
            <p:nvPr/>
          </p:nvGrpSpPr>
          <p:grpSpPr>
            <a:xfrm>
              <a:off x="6714122" y="4054637"/>
              <a:ext cx="384636" cy="384636"/>
              <a:chOff x="7791770" y="4363062"/>
              <a:chExt cx="384636" cy="384636"/>
            </a:xfrm>
          </p:grpSpPr>
          <p:sp>
            <p:nvSpPr>
              <p:cNvPr id="85" name="流程圖: 接點 84">
                <a:extLst>
                  <a:ext uri="{FF2B5EF4-FFF2-40B4-BE49-F238E27FC236}">
                    <a16:creationId xmlns:a16="http://schemas.microsoft.com/office/drawing/2014/main" id="{B788DF1C-EB7A-4DE8-8238-A59B9DE9C791}"/>
                  </a:ext>
                </a:extLst>
              </p:cNvPr>
              <p:cNvSpPr/>
              <p:nvPr/>
            </p:nvSpPr>
            <p:spPr>
              <a:xfrm>
                <a:off x="7791770" y="4363062"/>
                <a:ext cx="384636" cy="384636"/>
              </a:xfrm>
              <a:prstGeom prst="flowChartConnector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1028" name="Picture 4" descr="Number 2">
                <a:extLst>
                  <a:ext uri="{FF2B5EF4-FFF2-40B4-BE49-F238E27FC236}">
                    <a16:creationId xmlns:a16="http://schemas.microsoft.com/office/drawing/2014/main" id="{1E8DD0DB-B5CE-4D0E-953C-016D834DE4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91770" y="4363062"/>
                <a:ext cx="384636" cy="3846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071BF22E-A32A-4830-83BF-8EA77A8ADCC9}"/>
              </a:ext>
            </a:extLst>
          </p:cNvPr>
          <p:cNvGrpSpPr/>
          <p:nvPr/>
        </p:nvGrpSpPr>
        <p:grpSpPr>
          <a:xfrm>
            <a:off x="6678197" y="4586344"/>
            <a:ext cx="3126432" cy="384636"/>
            <a:chOff x="6711284" y="6124314"/>
            <a:chExt cx="3126432" cy="384636"/>
          </a:xfrm>
        </p:grpSpPr>
        <p:sp>
          <p:nvSpPr>
            <p:cNvPr id="65" name="矩形: 圓角 64">
              <a:extLst>
                <a:ext uri="{FF2B5EF4-FFF2-40B4-BE49-F238E27FC236}">
                  <a16:creationId xmlns:a16="http://schemas.microsoft.com/office/drawing/2014/main" id="{DE021CD8-05A4-40A6-9E04-23AD72F428EA}"/>
                </a:ext>
              </a:extLst>
            </p:cNvPr>
            <p:cNvSpPr/>
            <p:nvPr/>
          </p:nvSpPr>
          <p:spPr>
            <a:xfrm>
              <a:off x="6760853" y="6155050"/>
              <a:ext cx="3012983" cy="323165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b="1" i="0" u="none" strike="noStrike" cap="none" dirty="0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修改後匯出至</a:t>
              </a:r>
              <a:r>
                <a:rPr lang="en-US" altLang="zh-TW" b="1" dirty="0">
                  <a:latin typeface="Microsoft JhengHei"/>
                  <a:ea typeface="Microsoft JhengHei"/>
                  <a:cs typeface="Microsoft JhengHei"/>
                  <a:sym typeface="Microsoft JhengHei"/>
                </a:rPr>
                <a:t>E</a:t>
              </a:r>
              <a:r>
                <a:rPr lang="en-US" altLang="zh-TW" b="1" i="0" u="none" strike="noStrike" cap="none" dirty="0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xcel</a:t>
              </a:r>
              <a:endParaRPr lang="zh-TW" altLang="en-US" b="1" i="0" u="none" strike="noStrike" cap="none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grpSp>
          <p:nvGrpSpPr>
            <p:cNvPr id="72" name="群組 71">
              <a:extLst>
                <a:ext uri="{FF2B5EF4-FFF2-40B4-BE49-F238E27FC236}">
                  <a16:creationId xmlns:a16="http://schemas.microsoft.com/office/drawing/2014/main" id="{514B0107-8EF0-49FB-98CF-F30664A00D0B}"/>
                </a:ext>
              </a:extLst>
            </p:cNvPr>
            <p:cNvGrpSpPr/>
            <p:nvPr/>
          </p:nvGrpSpPr>
          <p:grpSpPr>
            <a:xfrm>
              <a:off x="9453080" y="6124314"/>
              <a:ext cx="384636" cy="384636"/>
              <a:chOff x="6758114" y="6129226"/>
              <a:chExt cx="384636" cy="384636"/>
            </a:xfrm>
          </p:grpSpPr>
          <p:sp>
            <p:nvSpPr>
              <p:cNvPr id="45" name="流程圖: 接點 44">
                <a:extLst>
                  <a:ext uri="{FF2B5EF4-FFF2-40B4-BE49-F238E27FC236}">
                    <a16:creationId xmlns:a16="http://schemas.microsoft.com/office/drawing/2014/main" id="{566F6C84-D26B-4881-A620-151E00963261}"/>
                  </a:ext>
                </a:extLst>
              </p:cNvPr>
              <p:cNvSpPr/>
              <p:nvPr/>
            </p:nvSpPr>
            <p:spPr>
              <a:xfrm>
                <a:off x="6758114" y="6129226"/>
                <a:ext cx="384636" cy="384636"/>
              </a:xfrm>
              <a:prstGeom prst="flowChartConnector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44" name="圖片 43">
                <a:extLst>
                  <a:ext uri="{FF2B5EF4-FFF2-40B4-BE49-F238E27FC236}">
                    <a16:creationId xmlns:a16="http://schemas.microsoft.com/office/drawing/2014/main" id="{5567FC0A-CC6B-43D9-936C-AA059C8800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94530" y="6162062"/>
                <a:ext cx="311804" cy="311804"/>
              </a:xfrm>
              <a:prstGeom prst="rect">
                <a:avLst/>
              </a:prstGeom>
            </p:spPr>
          </p:pic>
        </p:grpSp>
        <p:grpSp>
          <p:nvGrpSpPr>
            <p:cNvPr id="89" name="群組 88">
              <a:extLst>
                <a:ext uri="{FF2B5EF4-FFF2-40B4-BE49-F238E27FC236}">
                  <a16:creationId xmlns:a16="http://schemas.microsoft.com/office/drawing/2014/main" id="{8ADDDD21-B53E-4B3A-9A5B-845F962C20D7}"/>
                </a:ext>
              </a:extLst>
            </p:cNvPr>
            <p:cNvGrpSpPr/>
            <p:nvPr/>
          </p:nvGrpSpPr>
          <p:grpSpPr>
            <a:xfrm>
              <a:off x="6711284" y="6124314"/>
              <a:ext cx="384636" cy="384636"/>
              <a:chOff x="8498314" y="5177849"/>
              <a:chExt cx="384636" cy="384636"/>
            </a:xfrm>
          </p:grpSpPr>
          <p:sp>
            <p:nvSpPr>
              <p:cNvPr id="86" name="流程圖: 接點 85">
                <a:extLst>
                  <a:ext uri="{FF2B5EF4-FFF2-40B4-BE49-F238E27FC236}">
                    <a16:creationId xmlns:a16="http://schemas.microsoft.com/office/drawing/2014/main" id="{0884CE2B-DC32-459B-80F3-A32606AFA4CE}"/>
                  </a:ext>
                </a:extLst>
              </p:cNvPr>
              <p:cNvSpPr/>
              <p:nvPr/>
            </p:nvSpPr>
            <p:spPr>
              <a:xfrm>
                <a:off x="8498314" y="5177849"/>
                <a:ext cx="384636" cy="384636"/>
              </a:xfrm>
              <a:prstGeom prst="flowChartConnector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1030" name="Picture 6" descr="Number 3">
                <a:extLst>
                  <a:ext uri="{FF2B5EF4-FFF2-40B4-BE49-F238E27FC236}">
                    <a16:creationId xmlns:a16="http://schemas.microsoft.com/office/drawing/2014/main" id="{2124D3E7-FFC1-48E8-A584-E2B3BCFFB1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98314" y="5177849"/>
                <a:ext cx="384636" cy="3846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460B1017-F999-46A0-AC72-C8A5724DA798}"/>
              </a:ext>
            </a:extLst>
          </p:cNvPr>
          <p:cNvGrpSpPr/>
          <p:nvPr/>
        </p:nvGrpSpPr>
        <p:grpSpPr>
          <a:xfrm>
            <a:off x="6648403" y="1548888"/>
            <a:ext cx="3175366" cy="1303669"/>
            <a:chOff x="6640065" y="1554984"/>
            <a:chExt cx="3175366" cy="1303669"/>
          </a:xfrm>
        </p:grpSpPr>
        <p:pic>
          <p:nvPicPr>
            <p:cNvPr id="5" name="圖片 4" descr="一張含有 文字, 膝上型電腦, 電腦, 電子用品 的圖片&#10;&#10;自動產生的描述">
              <a:extLst>
                <a:ext uri="{FF2B5EF4-FFF2-40B4-BE49-F238E27FC236}">
                  <a16:creationId xmlns:a16="http://schemas.microsoft.com/office/drawing/2014/main" id="{88B60128-5687-4445-82C1-C2EABDF64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640065" y="1554984"/>
              <a:ext cx="1738225" cy="1303669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FC0F77C9-4BD0-47F3-85B5-3EB9597066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t="5368"/>
            <a:stretch/>
          </p:blipFill>
          <p:spPr>
            <a:xfrm>
              <a:off x="8382778" y="1556800"/>
              <a:ext cx="1432653" cy="1300036"/>
            </a:xfrm>
            <a:prstGeom prst="rect">
              <a:avLst/>
            </a:prstGeom>
          </p:spPr>
        </p:pic>
      </p:grp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2048F095-710B-483B-B3DA-ABE92A92E756}"/>
              </a:ext>
            </a:extLst>
          </p:cNvPr>
          <p:cNvGrpSpPr/>
          <p:nvPr/>
        </p:nvGrpSpPr>
        <p:grpSpPr>
          <a:xfrm>
            <a:off x="6698138" y="4993275"/>
            <a:ext cx="3086551" cy="1584000"/>
            <a:chOff x="6679659" y="4993275"/>
            <a:chExt cx="3086551" cy="1584000"/>
          </a:xfrm>
        </p:grpSpPr>
        <p:grpSp>
          <p:nvGrpSpPr>
            <p:cNvPr id="32" name="群組 31">
              <a:extLst>
                <a:ext uri="{FF2B5EF4-FFF2-40B4-BE49-F238E27FC236}">
                  <a16:creationId xmlns:a16="http://schemas.microsoft.com/office/drawing/2014/main" id="{7B2D41B2-95B1-4601-A2A9-A91C08A74027}"/>
                </a:ext>
              </a:extLst>
            </p:cNvPr>
            <p:cNvGrpSpPr/>
            <p:nvPr/>
          </p:nvGrpSpPr>
          <p:grpSpPr>
            <a:xfrm>
              <a:off x="6679659" y="4993275"/>
              <a:ext cx="3086551" cy="1584000"/>
              <a:chOff x="6679659" y="4993275"/>
              <a:chExt cx="3086551" cy="1584000"/>
            </a:xfrm>
          </p:grpSpPr>
          <p:pic>
            <p:nvPicPr>
              <p:cNvPr id="18" name="圖片 17">
                <a:extLst>
                  <a:ext uri="{FF2B5EF4-FFF2-40B4-BE49-F238E27FC236}">
                    <a16:creationId xmlns:a16="http://schemas.microsoft.com/office/drawing/2014/main" id="{12DDDAD0-6D28-4E67-8EC6-D1194DC8B0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91676" y="4993582"/>
                <a:ext cx="1974534" cy="1583693"/>
              </a:xfrm>
              <a:prstGeom prst="rect">
                <a:avLst/>
              </a:prstGeom>
            </p:spPr>
          </p:pic>
          <p:pic>
            <p:nvPicPr>
              <p:cNvPr id="24" name="圖片 23">
                <a:extLst>
                  <a:ext uri="{FF2B5EF4-FFF2-40B4-BE49-F238E27FC236}">
                    <a16:creationId xmlns:a16="http://schemas.microsoft.com/office/drawing/2014/main" id="{FA0A83C4-2226-446B-A41C-ECAEA6E89F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79659" y="4993275"/>
                <a:ext cx="1124129" cy="1584000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E83AB6C9-5A04-4152-8359-C8EA968F4CC0}"/>
                  </a:ext>
                </a:extLst>
              </p:cNvPr>
              <p:cNvSpPr/>
              <p:nvPr/>
            </p:nvSpPr>
            <p:spPr>
              <a:xfrm>
                <a:off x="6714122" y="5606415"/>
                <a:ext cx="1041133" cy="554335"/>
              </a:xfrm>
              <a:prstGeom prst="rect">
                <a:avLst/>
              </a:pr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37" name="圖片 36">
              <a:extLst>
                <a:ext uri="{FF2B5EF4-FFF2-40B4-BE49-F238E27FC236}">
                  <a16:creationId xmlns:a16="http://schemas.microsoft.com/office/drawing/2014/main" id="{79C5E0DE-1EB2-4F64-B6E6-1872322F8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10880" y="5454203"/>
              <a:ext cx="720787" cy="70065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 w="19050">
              <a:solidFill>
                <a:schemeClr val="tx1"/>
              </a:solidFill>
            </a:ln>
            <a:effectLst/>
          </p:spPr>
        </p:pic>
        <p:sp>
          <p:nvSpPr>
            <p:cNvPr id="38" name="文字方塊 37">
              <a:extLst>
                <a:ext uri="{FF2B5EF4-FFF2-40B4-BE49-F238E27FC236}">
                  <a16:creationId xmlns:a16="http://schemas.microsoft.com/office/drawing/2014/main" id="{66A9F27E-A6BF-4BFC-99FB-2A9D2EA1732C}"/>
                </a:ext>
              </a:extLst>
            </p:cNvPr>
            <p:cNvSpPr txBox="1"/>
            <p:nvPr/>
          </p:nvSpPr>
          <p:spPr>
            <a:xfrm>
              <a:off x="8410880" y="5631386"/>
              <a:ext cx="720787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已匯出</a:t>
              </a:r>
            </a:p>
          </p:txBody>
        </p:sp>
      </p:grpSp>
      <p:grpSp>
        <p:nvGrpSpPr>
          <p:cNvPr id="50" name="群組 49">
            <a:extLst>
              <a:ext uri="{FF2B5EF4-FFF2-40B4-BE49-F238E27FC236}">
                <a16:creationId xmlns:a16="http://schemas.microsoft.com/office/drawing/2014/main" id="{12745310-F13C-48F5-83CD-83B6FD597854}"/>
              </a:ext>
            </a:extLst>
          </p:cNvPr>
          <p:cNvGrpSpPr/>
          <p:nvPr/>
        </p:nvGrpSpPr>
        <p:grpSpPr>
          <a:xfrm>
            <a:off x="6636610" y="3312543"/>
            <a:ext cx="3209607" cy="1246178"/>
            <a:chOff x="6662935" y="3343023"/>
            <a:chExt cx="3209607" cy="1246178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EC71EDAB-CB64-447D-9B85-5C063D8D0C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t="6560"/>
            <a:stretch/>
          </p:blipFill>
          <p:spPr>
            <a:xfrm>
              <a:off x="6662935" y="3343023"/>
              <a:ext cx="2206830" cy="1246178"/>
            </a:xfrm>
            <a:prstGeom prst="rect">
              <a:avLst/>
            </a:prstGeom>
          </p:spPr>
        </p:pic>
        <p:sp>
          <p:nvSpPr>
            <p:cNvPr id="41" name="文字方塊 40">
              <a:extLst>
                <a:ext uri="{FF2B5EF4-FFF2-40B4-BE49-F238E27FC236}">
                  <a16:creationId xmlns:a16="http://schemas.microsoft.com/office/drawing/2014/main" id="{4F37CE3A-8085-42DC-AF4D-1C67CDF6D328}"/>
                </a:ext>
              </a:extLst>
            </p:cNvPr>
            <p:cNvSpPr txBox="1"/>
            <p:nvPr/>
          </p:nvSpPr>
          <p:spPr>
            <a:xfrm>
              <a:off x="7742733" y="3412114"/>
              <a:ext cx="2129809" cy="110799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S:</a:t>
              </a:r>
              <a:r>
                <a:rPr lang="zh-TW" altLang="en-US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護理人員代述</a:t>
              </a:r>
              <a:r>
                <a:rPr lang="en-US" altLang="zh-TW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:</a:t>
              </a:r>
              <a:r>
                <a:rPr lang="zh-TW" altLang="en-US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「全身水腫、過敏症狀、無發燒、呼吸正常無咳嗽」。</a:t>
              </a:r>
              <a:r>
                <a:rPr lang="en-US" altLang="zh-TW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O:</a:t>
              </a:r>
              <a:r>
                <a:rPr lang="zh-TW" altLang="en-US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皮膚水腫腫大、身體微腫、體溫</a:t>
              </a:r>
              <a:r>
                <a:rPr lang="en-US" altLang="zh-TW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36°C</a:t>
              </a:r>
              <a:r>
                <a:rPr lang="zh-TW" altLang="en-US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。</a:t>
              </a:r>
              <a:r>
                <a:rPr lang="en-US" altLang="zh-TW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I:1.</a:t>
              </a:r>
              <a:r>
                <a:rPr lang="zh-TW" altLang="en-US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檢測過敏來源</a:t>
              </a:r>
              <a:r>
                <a:rPr lang="en-US" altLang="zh-TW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2.</a:t>
              </a:r>
              <a:r>
                <a:rPr lang="zh-TW" altLang="en-US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檢測水腫程度</a:t>
              </a:r>
              <a:r>
                <a:rPr lang="en-US" altLang="zh-TW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3.</a:t>
              </a:r>
              <a:r>
                <a:rPr lang="zh-TW" altLang="en-US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點滴設備安裝</a:t>
              </a:r>
              <a:r>
                <a:rPr lang="en-US" altLang="zh-TW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4.byorder</a:t>
              </a:r>
              <a:r>
                <a:rPr lang="zh-TW" altLang="en-US" sz="1100" b="1" dirty="0">
                  <a:latin typeface="Arial" panose="020B0604020202020204" pitchFamily="34" charset="0"/>
                  <a:ea typeface="微軟正黑體" panose="020B0604030504040204" pitchFamily="34" charset="-120"/>
                </a:rPr>
                <a:t>消腫藥。</a:t>
              </a: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46C533C8-DCA8-4474-BC55-C0CB93C09B16}"/>
                </a:ext>
              </a:extLst>
            </p:cNvPr>
            <p:cNvSpPr/>
            <p:nvPr/>
          </p:nvSpPr>
          <p:spPr>
            <a:xfrm>
              <a:off x="6867524" y="3802036"/>
              <a:ext cx="533401" cy="390784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46" name="直線單箭頭接點 45">
              <a:extLst>
                <a:ext uri="{FF2B5EF4-FFF2-40B4-BE49-F238E27FC236}">
                  <a16:creationId xmlns:a16="http://schemas.microsoft.com/office/drawing/2014/main" id="{4BAC397B-D2A9-4E9A-902C-C725C200A1AB}"/>
                </a:ext>
              </a:extLst>
            </p:cNvPr>
            <p:cNvCxnSpPr>
              <a:cxnSpLocks/>
              <a:stCxn id="42" idx="3"/>
              <a:endCxn id="41" idx="1"/>
            </p:cNvCxnSpPr>
            <p:nvPr/>
          </p:nvCxnSpPr>
          <p:spPr>
            <a:xfrm flipV="1">
              <a:off x="7400925" y="3966112"/>
              <a:ext cx="341808" cy="31316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1974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668</TotalTime>
  <Words>411</Words>
  <Application>Microsoft Office PowerPoint</Application>
  <PresentationFormat>自訂</PresentationFormat>
  <Paragraphs>65</Paragraphs>
  <Slides>3</Slides>
  <Notes>0</Notes>
  <HiddenSlides>1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0" baseType="lpstr">
      <vt:lpstr>ArialRoundedMTBold</vt:lpstr>
      <vt:lpstr>Microsoft JhengHei</vt:lpstr>
      <vt:lpstr>Microsoft JhengHei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會長組</dc:creator>
  <cp:lastModifiedBy>YICHENG LAN</cp:lastModifiedBy>
  <cp:revision>77</cp:revision>
  <dcterms:created xsi:type="dcterms:W3CDTF">2022-09-13T02:41:52Z</dcterms:created>
  <dcterms:modified xsi:type="dcterms:W3CDTF">2022-11-18T05:38:53Z</dcterms:modified>
</cp:coreProperties>
</file>

<file path=docProps/thumbnail.jpeg>
</file>